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1.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4.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6.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7.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8.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19.xml" ContentType="application/vnd.openxmlformats-officedocument.them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20.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21.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theme/theme22.xml" ContentType="application/vnd.openxmlformats-officedocument.theme+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23.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 id="2147483685" r:id="rId4"/>
    <p:sldMasterId id="2147483697" r:id="rId5"/>
    <p:sldMasterId id="2147483709" r:id="rId6"/>
    <p:sldMasterId id="2147483764" r:id="rId7"/>
    <p:sldMasterId id="2147483777" r:id="rId8"/>
    <p:sldMasterId id="2147483790" r:id="rId9"/>
    <p:sldMasterId id="2147483802" r:id="rId10"/>
    <p:sldMasterId id="2147483814" r:id="rId11"/>
    <p:sldMasterId id="2147483829" r:id="rId12"/>
    <p:sldMasterId id="2147483842" r:id="rId13"/>
    <p:sldMasterId id="2147483854" r:id="rId14"/>
    <p:sldMasterId id="2147483866" r:id="rId15"/>
    <p:sldMasterId id="2147483878" r:id="rId16"/>
    <p:sldMasterId id="2147483890" r:id="rId17"/>
    <p:sldMasterId id="2147483902" r:id="rId18"/>
    <p:sldMasterId id="2147483914" r:id="rId19"/>
    <p:sldMasterId id="2147483926" r:id="rId20"/>
    <p:sldMasterId id="2147483938" r:id="rId21"/>
    <p:sldMasterId id="2147483950" r:id="rId22"/>
    <p:sldMasterId id="2147483962" r:id="rId23"/>
    <p:sldMasterId id="2147483974" r:id="rId24"/>
  </p:sldMasterIdLst>
  <p:notesMasterIdLst>
    <p:notesMasterId r:id="rId147"/>
  </p:notesMasterIdLst>
  <p:sldIdLst>
    <p:sldId id="256" r:id="rId25"/>
    <p:sldId id="699" r:id="rId26"/>
    <p:sldId id="1353" r:id="rId27"/>
    <p:sldId id="460" r:id="rId28"/>
    <p:sldId id="260" r:id="rId29"/>
    <p:sldId id="1354" r:id="rId30"/>
    <p:sldId id="3091" r:id="rId31"/>
    <p:sldId id="3088" r:id="rId32"/>
    <p:sldId id="706" r:id="rId33"/>
    <p:sldId id="1313" r:id="rId34"/>
    <p:sldId id="1348" r:id="rId35"/>
    <p:sldId id="1314" r:id="rId36"/>
    <p:sldId id="1325" r:id="rId37"/>
    <p:sldId id="1317" r:id="rId38"/>
    <p:sldId id="1315" r:id="rId39"/>
    <p:sldId id="1321" r:id="rId40"/>
    <p:sldId id="514" r:id="rId41"/>
    <p:sldId id="1326" r:id="rId42"/>
    <p:sldId id="636" r:id="rId43"/>
    <p:sldId id="443" r:id="rId44"/>
    <p:sldId id="525" r:id="rId45"/>
    <p:sldId id="492" r:id="rId46"/>
    <p:sldId id="489" r:id="rId47"/>
    <p:sldId id="494" r:id="rId48"/>
    <p:sldId id="495" r:id="rId49"/>
    <p:sldId id="526" r:id="rId50"/>
    <p:sldId id="306" r:id="rId51"/>
    <p:sldId id="447" r:id="rId52"/>
    <p:sldId id="1322" r:id="rId53"/>
    <p:sldId id="454" r:id="rId54"/>
    <p:sldId id="1334" r:id="rId55"/>
    <p:sldId id="1350" r:id="rId56"/>
    <p:sldId id="1351" r:id="rId57"/>
    <p:sldId id="1352" r:id="rId58"/>
    <p:sldId id="264" r:id="rId59"/>
    <p:sldId id="1347" r:id="rId60"/>
    <p:sldId id="1338" r:id="rId61"/>
    <p:sldId id="713" r:id="rId62"/>
    <p:sldId id="642" r:id="rId63"/>
    <p:sldId id="455" r:id="rId64"/>
    <p:sldId id="457" r:id="rId65"/>
    <p:sldId id="458" r:id="rId66"/>
    <p:sldId id="459" r:id="rId67"/>
    <p:sldId id="461" r:id="rId68"/>
    <p:sldId id="462" r:id="rId69"/>
    <p:sldId id="505" r:id="rId70"/>
    <p:sldId id="463" r:id="rId71"/>
    <p:sldId id="513" r:id="rId72"/>
    <p:sldId id="464" r:id="rId73"/>
    <p:sldId id="465" r:id="rId74"/>
    <p:sldId id="1304" r:id="rId75"/>
    <p:sldId id="467" r:id="rId76"/>
    <p:sldId id="1305" r:id="rId77"/>
    <p:sldId id="508" r:id="rId78"/>
    <p:sldId id="485" r:id="rId79"/>
    <p:sldId id="486" r:id="rId80"/>
    <p:sldId id="521" r:id="rId81"/>
    <p:sldId id="262" r:id="rId82"/>
    <p:sldId id="1318" r:id="rId83"/>
    <p:sldId id="1336" r:id="rId84"/>
    <p:sldId id="1337" r:id="rId85"/>
    <p:sldId id="1335" r:id="rId86"/>
    <p:sldId id="1339" r:id="rId87"/>
    <p:sldId id="1340" r:id="rId88"/>
    <p:sldId id="1342" r:id="rId89"/>
    <p:sldId id="1343" r:id="rId90"/>
    <p:sldId id="1345" r:id="rId91"/>
    <p:sldId id="1346" r:id="rId92"/>
    <p:sldId id="1344" r:id="rId93"/>
    <p:sldId id="263" r:id="rId94"/>
    <p:sldId id="3110" r:id="rId95"/>
    <p:sldId id="265" r:id="rId96"/>
    <p:sldId id="266" r:id="rId97"/>
    <p:sldId id="267" r:id="rId98"/>
    <p:sldId id="268" r:id="rId99"/>
    <p:sldId id="269" r:id="rId100"/>
    <p:sldId id="270" r:id="rId101"/>
    <p:sldId id="271" r:id="rId102"/>
    <p:sldId id="272" r:id="rId103"/>
    <p:sldId id="273" r:id="rId104"/>
    <p:sldId id="274" r:id="rId105"/>
    <p:sldId id="275" r:id="rId106"/>
    <p:sldId id="276" r:id="rId107"/>
    <p:sldId id="277" r:id="rId108"/>
    <p:sldId id="278" r:id="rId109"/>
    <p:sldId id="279" r:id="rId110"/>
    <p:sldId id="280" r:id="rId111"/>
    <p:sldId id="281" r:id="rId112"/>
    <p:sldId id="282" r:id="rId113"/>
    <p:sldId id="283" r:id="rId114"/>
    <p:sldId id="284" r:id="rId115"/>
    <p:sldId id="285" r:id="rId116"/>
    <p:sldId id="286" r:id="rId117"/>
    <p:sldId id="287" r:id="rId118"/>
    <p:sldId id="288" r:id="rId119"/>
    <p:sldId id="289" r:id="rId120"/>
    <p:sldId id="290" r:id="rId121"/>
    <p:sldId id="291" r:id="rId122"/>
    <p:sldId id="292" r:id="rId123"/>
    <p:sldId id="293" r:id="rId124"/>
    <p:sldId id="1328" r:id="rId125"/>
    <p:sldId id="1329" r:id="rId126"/>
    <p:sldId id="302" r:id="rId127"/>
    <p:sldId id="3106" r:id="rId128"/>
    <p:sldId id="1295" r:id="rId129"/>
    <p:sldId id="3100" r:id="rId130"/>
    <p:sldId id="799" r:id="rId131"/>
    <p:sldId id="520" r:id="rId132"/>
    <p:sldId id="1301" r:id="rId133"/>
    <p:sldId id="301" r:id="rId134"/>
    <p:sldId id="688" r:id="rId135"/>
    <p:sldId id="1302" r:id="rId136"/>
    <p:sldId id="3107" r:id="rId137"/>
    <p:sldId id="3108" r:id="rId138"/>
    <p:sldId id="3105" r:id="rId139"/>
    <p:sldId id="1292" r:id="rId140"/>
    <p:sldId id="3109" r:id="rId141"/>
    <p:sldId id="3099" r:id="rId142"/>
    <p:sldId id="1332" r:id="rId143"/>
    <p:sldId id="1333" r:id="rId144"/>
    <p:sldId id="3089" r:id="rId145"/>
    <p:sldId id="3094" r:id="rId146"/>
  </p:sldIdLst>
  <p:sldSz cx="12192000" cy="6858000"/>
  <p:notesSz cx="6858000" cy="9144000"/>
  <p:defaultTextStyle>
    <a:defPPr>
      <a:defRPr lang="en-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52"/>
    <a:srgbClr val="F1BD18"/>
    <a:srgbClr val="4C87B7"/>
    <a:srgbClr val="579BC4"/>
    <a:srgbClr val="143F94"/>
    <a:srgbClr val="CE8E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6"/>
    <p:restoredTop sz="95728"/>
  </p:normalViewPr>
  <p:slideViewPr>
    <p:cSldViewPr snapToGrid="0">
      <p:cViewPr varScale="1">
        <p:scale>
          <a:sx n="108" d="100"/>
          <a:sy n="108" d="100"/>
        </p:scale>
        <p:origin x="4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3.xml"/><Relationship Id="rId21" Type="http://schemas.openxmlformats.org/officeDocument/2006/relationships/slideMaster" Target="slideMasters/slideMaster21.xml"/><Relationship Id="rId42" Type="http://schemas.openxmlformats.org/officeDocument/2006/relationships/slide" Target="slides/slide18.xml"/><Relationship Id="rId63" Type="http://schemas.openxmlformats.org/officeDocument/2006/relationships/slide" Target="slides/slide39.xml"/><Relationship Id="rId84" Type="http://schemas.openxmlformats.org/officeDocument/2006/relationships/slide" Target="slides/slide60.xml"/><Relationship Id="rId138" Type="http://schemas.openxmlformats.org/officeDocument/2006/relationships/slide" Target="slides/slide114.xml"/><Relationship Id="rId107" Type="http://schemas.openxmlformats.org/officeDocument/2006/relationships/slide" Target="slides/slide83.xml"/><Relationship Id="rId11" Type="http://schemas.openxmlformats.org/officeDocument/2006/relationships/slideMaster" Target="slideMasters/slideMaster11.xml"/><Relationship Id="rId32" Type="http://schemas.openxmlformats.org/officeDocument/2006/relationships/slide" Target="slides/slide8.xml"/><Relationship Id="rId53" Type="http://schemas.openxmlformats.org/officeDocument/2006/relationships/slide" Target="slides/slide29.xml"/><Relationship Id="rId74" Type="http://schemas.openxmlformats.org/officeDocument/2006/relationships/slide" Target="slides/slide50.xml"/><Relationship Id="rId128" Type="http://schemas.openxmlformats.org/officeDocument/2006/relationships/slide" Target="slides/slide104.xml"/><Relationship Id="rId149" Type="http://schemas.openxmlformats.org/officeDocument/2006/relationships/viewProps" Target="viewProps.xml"/><Relationship Id="rId5" Type="http://schemas.openxmlformats.org/officeDocument/2006/relationships/slideMaster" Target="slideMasters/slideMaster5.xml"/><Relationship Id="rId95" Type="http://schemas.openxmlformats.org/officeDocument/2006/relationships/slide" Target="slides/slide71.xml"/><Relationship Id="rId22" Type="http://schemas.openxmlformats.org/officeDocument/2006/relationships/slideMaster" Target="slideMasters/slideMaster22.xml"/><Relationship Id="rId27" Type="http://schemas.openxmlformats.org/officeDocument/2006/relationships/slide" Target="slides/slide3.xml"/><Relationship Id="rId43" Type="http://schemas.openxmlformats.org/officeDocument/2006/relationships/slide" Target="slides/slide19.xml"/><Relationship Id="rId48" Type="http://schemas.openxmlformats.org/officeDocument/2006/relationships/slide" Target="slides/slide24.xml"/><Relationship Id="rId64" Type="http://schemas.openxmlformats.org/officeDocument/2006/relationships/slide" Target="slides/slide40.xml"/><Relationship Id="rId69" Type="http://schemas.openxmlformats.org/officeDocument/2006/relationships/slide" Target="slides/slide45.xml"/><Relationship Id="rId113" Type="http://schemas.openxmlformats.org/officeDocument/2006/relationships/slide" Target="slides/slide89.xml"/><Relationship Id="rId118" Type="http://schemas.openxmlformats.org/officeDocument/2006/relationships/slide" Target="slides/slide94.xml"/><Relationship Id="rId134" Type="http://schemas.openxmlformats.org/officeDocument/2006/relationships/slide" Target="slides/slide110.xml"/><Relationship Id="rId139" Type="http://schemas.openxmlformats.org/officeDocument/2006/relationships/slide" Target="slides/slide115.xml"/><Relationship Id="rId80" Type="http://schemas.openxmlformats.org/officeDocument/2006/relationships/slide" Target="slides/slide56.xml"/><Relationship Id="rId85" Type="http://schemas.openxmlformats.org/officeDocument/2006/relationships/slide" Target="slides/slide61.xml"/><Relationship Id="rId150" Type="http://schemas.openxmlformats.org/officeDocument/2006/relationships/theme" Target="theme/theme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9.xml"/><Relationship Id="rId38" Type="http://schemas.openxmlformats.org/officeDocument/2006/relationships/slide" Target="slides/slide14.xml"/><Relationship Id="rId59" Type="http://schemas.openxmlformats.org/officeDocument/2006/relationships/slide" Target="slides/slide35.xml"/><Relationship Id="rId103" Type="http://schemas.openxmlformats.org/officeDocument/2006/relationships/slide" Target="slides/slide79.xml"/><Relationship Id="rId108" Type="http://schemas.openxmlformats.org/officeDocument/2006/relationships/slide" Target="slides/slide84.xml"/><Relationship Id="rId124" Type="http://schemas.openxmlformats.org/officeDocument/2006/relationships/slide" Target="slides/slide100.xml"/><Relationship Id="rId129" Type="http://schemas.openxmlformats.org/officeDocument/2006/relationships/slide" Target="slides/slide105.xml"/><Relationship Id="rId54" Type="http://schemas.openxmlformats.org/officeDocument/2006/relationships/slide" Target="slides/slide30.xml"/><Relationship Id="rId70" Type="http://schemas.openxmlformats.org/officeDocument/2006/relationships/slide" Target="slides/slide46.xml"/><Relationship Id="rId75" Type="http://schemas.openxmlformats.org/officeDocument/2006/relationships/slide" Target="slides/slide51.xml"/><Relationship Id="rId91" Type="http://schemas.openxmlformats.org/officeDocument/2006/relationships/slide" Target="slides/slide67.xml"/><Relationship Id="rId96" Type="http://schemas.openxmlformats.org/officeDocument/2006/relationships/slide" Target="slides/slide72.xml"/><Relationship Id="rId140" Type="http://schemas.openxmlformats.org/officeDocument/2006/relationships/slide" Target="slides/slide116.xml"/><Relationship Id="rId145" Type="http://schemas.openxmlformats.org/officeDocument/2006/relationships/slide" Target="slides/slide12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 Target="slides/slide4.xml"/><Relationship Id="rId49" Type="http://schemas.openxmlformats.org/officeDocument/2006/relationships/slide" Target="slides/slide25.xml"/><Relationship Id="rId114" Type="http://schemas.openxmlformats.org/officeDocument/2006/relationships/slide" Target="slides/slide90.xml"/><Relationship Id="rId119" Type="http://schemas.openxmlformats.org/officeDocument/2006/relationships/slide" Target="slides/slide95.xml"/><Relationship Id="rId44" Type="http://schemas.openxmlformats.org/officeDocument/2006/relationships/slide" Target="slides/slide20.xml"/><Relationship Id="rId60" Type="http://schemas.openxmlformats.org/officeDocument/2006/relationships/slide" Target="slides/slide36.xml"/><Relationship Id="rId65" Type="http://schemas.openxmlformats.org/officeDocument/2006/relationships/slide" Target="slides/slide41.xml"/><Relationship Id="rId81" Type="http://schemas.openxmlformats.org/officeDocument/2006/relationships/slide" Target="slides/slide57.xml"/><Relationship Id="rId86" Type="http://schemas.openxmlformats.org/officeDocument/2006/relationships/slide" Target="slides/slide62.xml"/><Relationship Id="rId130" Type="http://schemas.openxmlformats.org/officeDocument/2006/relationships/slide" Target="slides/slide106.xml"/><Relationship Id="rId135" Type="http://schemas.openxmlformats.org/officeDocument/2006/relationships/slide" Target="slides/slide111.xml"/><Relationship Id="rId151" Type="http://schemas.openxmlformats.org/officeDocument/2006/relationships/tableStyles" Target="tableStyle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5.xml"/><Relationship Id="rId109" Type="http://schemas.openxmlformats.org/officeDocument/2006/relationships/slide" Target="slides/slide8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04" Type="http://schemas.openxmlformats.org/officeDocument/2006/relationships/slide" Target="slides/slide80.xml"/><Relationship Id="rId120" Type="http://schemas.openxmlformats.org/officeDocument/2006/relationships/slide" Target="slides/slide96.xml"/><Relationship Id="rId125" Type="http://schemas.openxmlformats.org/officeDocument/2006/relationships/slide" Target="slides/slide101.xml"/><Relationship Id="rId141" Type="http://schemas.openxmlformats.org/officeDocument/2006/relationships/slide" Target="slides/slide117.xml"/><Relationship Id="rId146" Type="http://schemas.openxmlformats.org/officeDocument/2006/relationships/slide" Target="slides/slide122.xml"/><Relationship Id="rId7" Type="http://schemas.openxmlformats.org/officeDocument/2006/relationships/slideMaster" Target="slideMasters/slideMaster7.xml"/><Relationship Id="rId71" Type="http://schemas.openxmlformats.org/officeDocument/2006/relationships/slide" Target="slides/slide47.xml"/><Relationship Id="rId92"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5.xml"/><Relationship Id="rId24" Type="http://schemas.openxmlformats.org/officeDocument/2006/relationships/slideMaster" Target="slideMasters/slideMaster24.xml"/><Relationship Id="rId40" Type="http://schemas.openxmlformats.org/officeDocument/2006/relationships/slide" Target="slides/slide16.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slide" Target="slides/slide86.xml"/><Relationship Id="rId115" Type="http://schemas.openxmlformats.org/officeDocument/2006/relationships/slide" Target="slides/slide91.xml"/><Relationship Id="rId131" Type="http://schemas.openxmlformats.org/officeDocument/2006/relationships/slide" Target="slides/slide107.xml"/><Relationship Id="rId136" Type="http://schemas.openxmlformats.org/officeDocument/2006/relationships/slide" Target="slides/slide112.xml"/><Relationship Id="rId61" Type="http://schemas.openxmlformats.org/officeDocument/2006/relationships/slide" Target="slides/slide37.xml"/><Relationship Id="rId82" Type="http://schemas.openxmlformats.org/officeDocument/2006/relationships/slide" Target="slides/slide58.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6.xml"/><Relationship Id="rId35" Type="http://schemas.openxmlformats.org/officeDocument/2006/relationships/slide" Target="slides/slide11.xml"/><Relationship Id="rId56" Type="http://schemas.openxmlformats.org/officeDocument/2006/relationships/slide" Target="slides/slide32.xml"/><Relationship Id="rId77" Type="http://schemas.openxmlformats.org/officeDocument/2006/relationships/slide" Target="slides/slide53.xml"/><Relationship Id="rId100" Type="http://schemas.openxmlformats.org/officeDocument/2006/relationships/slide" Target="slides/slide76.xml"/><Relationship Id="rId105" Type="http://schemas.openxmlformats.org/officeDocument/2006/relationships/slide" Target="slides/slide81.xml"/><Relationship Id="rId126" Type="http://schemas.openxmlformats.org/officeDocument/2006/relationships/slide" Target="slides/slide102.xml"/><Relationship Id="rId14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27.xml"/><Relationship Id="rId72" Type="http://schemas.openxmlformats.org/officeDocument/2006/relationships/slide" Target="slides/slide48.xml"/><Relationship Id="rId93" Type="http://schemas.openxmlformats.org/officeDocument/2006/relationships/slide" Target="slides/slide69.xml"/><Relationship Id="rId98" Type="http://schemas.openxmlformats.org/officeDocument/2006/relationships/slide" Target="slides/slide74.xml"/><Relationship Id="rId121" Type="http://schemas.openxmlformats.org/officeDocument/2006/relationships/slide" Target="slides/slide97.xml"/><Relationship Id="rId142"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1.xml"/><Relationship Id="rId46" Type="http://schemas.openxmlformats.org/officeDocument/2006/relationships/slide" Target="slides/slide22.xml"/><Relationship Id="rId67" Type="http://schemas.openxmlformats.org/officeDocument/2006/relationships/slide" Target="slides/slide43.xml"/><Relationship Id="rId116" Type="http://schemas.openxmlformats.org/officeDocument/2006/relationships/slide" Target="slides/slide92.xml"/><Relationship Id="rId137" Type="http://schemas.openxmlformats.org/officeDocument/2006/relationships/slide" Target="slides/slide113.xml"/><Relationship Id="rId20" Type="http://schemas.openxmlformats.org/officeDocument/2006/relationships/slideMaster" Target="slideMasters/slideMaster20.xml"/><Relationship Id="rId41" Type="http://schemas.openxmlformats.org/officeDocument/2006/relationships/slide" Target="slides/slide17.xml"/><Relationship Id="rId62" Type="http://schemas.openxmlformats.org/officeDocument/2006/relationships/slide" Target="slides/slide38.xml"/><Relationship Id="rId83" Type="http://schemas.openxmlformats.org/officeDocument/2006/relationships/slide" Target="slides/slide59.xml"/><Relationship Id="rId88" Type="http://schemas.openxmlformats.org/officeDocument/2006/relationships/slide" Target="slides/slide64.xml"/><Relationship Id="rId111" Type="http://schemas.openxmlformats.org/officeDocument/2006/relationships/slide" Target="slides/slide87.xml"/><Relationship Id="rId132" Type="http://schemas.openxmlformats.org/officeDocument/2006/relationships/slide" Target="slides/slide108.xml"/><Relationship Id="rId15" Type="http://schemas.openxmlformats.org/officeDocument/2006/relationships/slideMaster" Target="slideMasters/slideMaster15.xml"/><Relationship Id="rId36" Type="http://schemas.openxmlformats.org/officeDocument/2006/relationships/slide" Target="slides/slide12.xml"/><Relationship Id="rId57" Type="http://schemas.openxmlformats.org/officeDocument/2006/relationships/slide" Target="slides/slide33.xml"/><Relationship Id="rId106" Type="http://schemas.openxmlformats.org/officeDocument/2006/relationships/slide" Target="slides/slide82.xml"/><Relationship Id="rId127" Type="http://schemas.openxmlformats.org/officeDocument/2006/relationships/slide" Target="slides/slide103.xml"/><Relationship Id="rId10" Type="http://schemas.openxmlformats.org/officeDocument/2006/relationships/slideMaster" Target="slideMasters/slideMaster10.xml"/><Relationship Id="rId31" Type="http://schemas.openxmlformats.org/officeDocument/2006/relationships/slide" Target="slides/slide7.xml"/><Relationship Id="rId52" Type="http://schemas.openxmlformats.org/officeDocument/2006/relationships/slide" Target="slides/slide28.xml"/><Relationship Id="rId73" Type="http://schemas.openxmlformats.org/officeDocument/2006/relationships/slide" Target="slides/slide49.xml"/><Relationship Id="rId78" Type="http://schemas.openxmlformats.org/officeDocument/2006/relationships/slide" Target="slides/slide54.xml"/><Relationship Id="rId94" Type="http://schemas.openxmlformats.org/officeDocument/2006/relationships/slide" Target="slides/slide70.xml"/><Relationship Id="rId99" Type="http://schemas.openxmlformats.org/officeDocument/2006/relationships/slide" Target="slides/slide75.xml"/><Relationship Id="rId101" Type="http://schemas.openxmlformats.org/officeDocument/2006/relationships/slide" Target="slides/slide77.xml"/><Relationship Id="rId122" Type="http://schemas.openxmlformats.org/officeDocument/2006/relationships/slide" Target="slides/slide98.xml"/><Relationship Id="rId143" Type="http://schemas.openxmlformats.org/officeDocument/2006/relationships/slide" Target="slides/slide119.xml"/><Relationship Id="rId148"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2.xml"/><Relationship Id="rId47" Type="http://schemas.openxmlformats.org/officeDocument/2006/relationships/slide" Target="slides/slide23.xml"/><Relationship Id="rId68" Type="http://schemas.openxmlformats.org/officeDocument/2006/relationships/slide" Target="slides/slide44.xml"/><Relationship Id="rId89" Type="http://schemas.openxmlformats.org/officeDocument/2006/relationships/slide" Target="slides/slide65.xml"/><Relationship Id="rId112" Type="http://schemas.openxmlformats.org/officeDocument/2006/relationships/slide" Target="slides/slide88.xml"/><Relationship Id="rId133" Type="http://schemas.openxmlformats.org/officeDocument/2006/relationships/slide" Target="slides/slide109.xml"/><Relationship Id="rId16" Type="http://schemas.openxmlformats.org/officeDocument/2006/relationships/slideMaster" Target="slideMasters/slideMaster16.xml"/><Relationship Id="rId37" Type="http://schemas.openxmlformats.org/officeDocument/2006/relationships/slide" Target="slides/slide13.xml"/><Relationship Id="rId58" Type="http://schemas.openxmlformats.org/officeDocument/2006/relationships/slide" Target="slides/slide34.xml"/><Relationship Id="rId79" Type="http://schemas.openxmlformats.org/officeDocument/2006/relationships/slide" Target="slides/slide55.xml"/><Relationship Id="rId102" Type="http://schemas.openxmlformats.org/officeDocument/2006/relationships/slide" Target="slides/slide78.xml"/><Relationship Id="rId123" Type="http://schemas.openxmlformats.org/officeDocument/2006/relationships/slide" Target="slides/slide99.xml"/><Relationship Id="rId144" Type="http://schemas.openxmlformats.org/officeDocument/2006/relationships/slide" Target="slides/slide120.xml"/><Relationship Id="rId90"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1F81F-2217-4ED3-A6EE-682DE7A8A3CB}" type="datetimeFigureOut">
              <a:rPr lang="en-US" smtClean="0"/>
              <a:t>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B4350-9C8C-40FD-85C4-94B22E2E7EB1}" type="slidenum">
              <a:rPr lang="en-US" smtClean="0"/>
              <a:t>‹#›</a:t>
            </a:fld>
            <a:endParaRPr lang="en-US"/>
          </a:p>
        </p:txBody>
      </p:sp>
    </p:spTree>
    <p:extLst>
      <p:ext uri="{BB962C8B-B14F-4D97-AF65-F5344CB8AC3E}">
        <p14:creationId xmlns:p14="http://schemas.microsoft.com/office/powerpoint/2010/main" val="428249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3" name="Google Shape;17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There are many results, and among the latest is the Nature paper of KAU and UKRATOP alumni about new topological superconductors PtBi2.</a:t>
            </a:r>
            <a:endParaRPr/>
          </a:p>
        </p:txBody>
      </p:sp>
      <p:sp>
        <p:nvSpPr>
          <p:cNvPr id="1734" name="Google Shape;17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1"/>
        <p:cNvGrpSpPr/>
        <p:nvPr/>
      </p:nvGrpSpPr>
      <p:grpSpPr>
        <a:xfrm>
          <a:off x="0" y="0"/>
          <a:ext cx="0" cy="0"/>
          <a:chOff x="0" y="0"/>
          <a:chExt cx="0" cy="0"/>
        </a:xfrm>
      </p:grpSpPr>
      <p:sp>
        <p:nvSpPr>
          <p:cNvPr id="1772" name="Google Shape;1772;g304e2283cc1_0_6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3" name="Google Shape;1773;g304e2283cc1_0_6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g304e2283cc1_0_6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72</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80" name="Google Shape;1780;g304e2283cc1_0_614:notes"/>
          <p:cNvSpPr txBox="1"/>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72</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81" name="Google Shape;1781;g304e2283cc1_0_6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82" name="Google Shape;1782;g304e2283cc1_0_6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І це все дозволяє робити сучасна фотоелектронна спектроскопія з кутовим розділенням (ARPES).</a:t>
            </a:r>
            <a:br>
              <a:rPr lang="en-US">
                <a:latin typeface="Arial"/>
                <a:ea typeface="Arial"/>
                <a:cs typeface="Arial"/>
                <a:sym typeface="Arial"/>
              </a:rPr>
            </a:br>
            <a:r>
              <a:rPr lang="en-US">
                <a:latin typeface="Arial"/>
                <a:ea typeface="Arial"/>
                <a:cs typeface="Arial"/>
                <a:sym typeface="Arial"/>
              </a:rPr>
              <a:t>Ідейно, метод є дуже простим. Це фотоефект + аналізатор. Електрони, що вибиваються світлом, аналізуються електронним аналізатором. Кут вильоту електронів визначаеться їх імпульсом у кристалі, а аналізатор дає розгортку по енергії, і маємо на вихідному вікні дво-вимірне зображення. Щоб рухати це вікно потрібен маніпулятор що повертає зразок.</a:t>
            </a: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g304e2283cc1_0_6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73</a:t>
            </a:fld>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18" name="Google Shape;1818;g304e2283cc1_0_6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19" name="Google Shape;1819;g304e2283cc1_0_6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304e2283cc1_0_6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74</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35" name="Google Shape;1835;g304e2283cc1_0_667:notes"/>
          <p:cNvSpPr>
            <a:spLocks noGrp="1" noRot="1" noChangeAspect="1"/>
          </p:cNvSpPr>
          <p:nvPr>
            <p:ph type="sldImg" idx="2"/>
          </p:nvPr>
        </p:nvSpPr>
        <p:spPr>
          <a:xfrm>
            <a:off x="457200" y="720725"/>
            <a:ext cx="6400800" cy="36006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36" name="Google Shape;1836;g304e2283cc1_0_667:notes"/>
          <p:cNvSpPr txBox="1">
            <a:spLocks noGrp="1"/>
          </p:cNvSpPr>
          <p:nvPr>
            <p:ph type="body" idx="1"/>
          </p:nvPr>
        </p:nvSpPr>
        <p:spPr>
          <a:xfrm>
            <a:off x="731838" y="4560888"/>
            <a:ext cx="5851500" cy="4319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g304e2283cc1_0_7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75</a:t>
            </a:fld>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80" name="Google Shape;1880;g304e2283cc1_0_7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81" name="Google Shape;1881;g304e2283cc1_0_7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304e2283cc1_0_7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76</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15" name="Google Shape;1915;g304e2283cc1_0_7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16" name="Google Shape;1916;g304e2283cc1_0_7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5"/>
        <p:cNvGrpSpPr/>
        <p:nvPr/>
      </p:nvGrpSpPr>
      <p:grpSpPr>
        <a:xfrm>
          <a:off x="0" y="0"/>
          <a:ext cx="0" cy="0"/>
          <a:chOff x="0" y="0"/>
          <a:chExt cx="0" cy="0"/>
        </a:xfrm>
      </p:grpSpPr>
      <p:sp>
        <p:nvSpPr>
          <p:cNvPr id="1926" name="Google Shape;1926;g304e2283cc1_0_7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77</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27" name="Google Shape;1927;g304e2283cc1_0_756:notes"/>
          <p:cNvSpPr txBox="1"/>
          <p:nvPr/>
        </p:nvSpPr>
        <p:spPr>
          <a:xfrm>
            <a:off x="4143375" y="9120188"/>
            <a:ext cx="3168600" cy="4779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77</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28" name="Google Shape;1928;g304e2283cc1_0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29" name="Google Shape;1929;g304e2283cc1_0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Два слова про так звані сильно-корельовані системи: цей спектр має свою структуру. Дисперсія голих електронів є скелетом, а розмазка визначається взаємодією електронів, яку називають квазічастинковою власною енергією. Саме шляхом аналізу власної енергії у ВТНП купратах нам вдалося довести магнітний механізм високотемпературної надпровідності.</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8"/>
        <p:cNvGrpSpPr/>
        <p:nvPr/>
      </p:nvGrpSpPr>
      <p:grpSpPr>
        <a:xfrm>
          <a:off x="0" y="0"/>
          <a:ext cx="0" cy="0"/>
          <a:chOff x="0" y="0"/>
          <a:chExt cx="0" cy="0"/>
        </a:xfrm>
      </p:grpSpPr>
      <p:sp>
        <p:nvSpPr>
          <p:cNvPr id="1949" name="Google Shape;1949;g304e2283cc1_0_7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0" name="Google Shape;1950;g304e2283cc1_0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304e2283cc1_0_820:notes"/>
          <p:cNvSpPr txBox="1"/>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79</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93" name="Google Shape;1993;g304e2283cc1_0_8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94" name="Google Shape;1994;g304e2283cc1_0_8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От приклад такого розподілу для TiSe2, що є ексітонним ізолятором. Видно багато зон, які можна ідентифікувати та досліджувати.</a:t>
            </a:r>
            <a:endParaRPr/>
          </a:p>
          <a:p>
            <a:pPr marL="0" lvl="0" indent="0" algn="l" rtl="0">
              <a:spcBef>
                <a:spcPts val="0"/>
              </a:spcBef>
              <a:spcAft>
                <a:spcPts val="0"/>
              </a:spcAft>
              <a:buNone/>
            </a:pPr>
            <a:r>
              <a:rPr lang="en-US"/>
              <a:t>Тут хочу поділитися ще такою думкою. Більшість курсів з квантової фізики починається зі слів про її складність для розуміння через брак повсякденного досвіду. Так от даний метод дає такі об'єми інформації, що тепер цього сказати буде неможливо.</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1"/>
        <p:cNvGrpSpPr/>
        <p:nvPr/>
      </p:nvGrpSpPr>
      <p:grpSpPr>
        <a:xfrm>
          <a:off x="0" y="0"/>
          <a:ext cx="0" cy="0"/>
          <a:chOff x="0" y="0"/>
          <a:chExt cx="0" cy="0"/>
        </a:xfrm>
      </p:grpSpPr>
      <p:sp>
        <p:nvSpPr>
          <p:cNvPr id="2012" name="Google Shape;2012;g304e2283cc1_0_14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3" name="Google Shape;2013;g304e2283cc1_0_14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9" name="Google Shape;17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222"/>
              </a:buClr>
              <a:buSzPts val="1200"/>
              <a:buFont typeface="Helvetica Neue"/>
              <a:buNone/>
            </a:pPr>
            <a:r>
              <a:rPr lang="en-US" b="0" i="0">
                <a:solidFill>
                  <a:srgbClr val="222222"/>
                </a:solidFill>
                <a:latin typeface="Helvetica Neue"/>
                <a:ea typeface="Helvetica Neue"/>
                <a:cs typeface="Helvetica Neue"/>
                <a:sym typeface="Helvetica Neue"/>
              </a:rPr>
              <a:t>Another result is the new GU-QuMat project that aims in Theory-assisted search for new quantum materials’.</a:t>
            </a:r>
            <a:endParaRPr/>
          </a:p>
        </p:txBody>
      </p:sp>
      <p:sp>
        <p:nvSpPr>
          <p:cNvPr id="1750" name="Google Shape;17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366950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9"/>
        <p:cNvGrpSpPr/>
        <p:nvPr/>
      </p:nvGrpSpPr>
      <p:grpSpPr>
        <a:xfrm>
          <a:off x="0" y="0"/>
          <a:ext cx="0" cy="0"/>
          <a:chOff x="0" y="0"/>
          <a:chExt cx="0" cy="0"/>
        </a:xfrm>
      </p:grpSpPr>
      <p:sp>
        <p:nvSpPr>
          <p:cNvPr id="2030" name="Google Shape;2030;g304e2283cc1_0_1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1" name="Google Shape;2031;g304e2283cc1_0_17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2" name="Google Shape;2032;g304e2283cc1_0_17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304e2283cc1_0_15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1" name="Google Shape;2041;g304e2283cc1_0_15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8"/>
        <p:cNvGrpSpPr/>
        <p:nvPr/>
      </p:nvGrpSpPr>
      <p:grpSpPr>
        <a:xfrm>
          <a:off x="0" y="0"/>
          <a:ext cx="0" cy="0"/>
          <a:chOff x="0" y="0"/>
          <a:chExt cx="0" cy="0"/>
        </a:xfrm>
      </p:grpSpPr>
      <p:sp>
        <p:nvSpPr>
          <p:cNvPr id="2049" name="Google Shape;2049;g304e2283cc1_0_15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83</a:t>
            </a:fld>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50" name="Google Shape;2050;g304e2283cc1_0_1515:notes"/>
          <p:cNvSpPr txBox="1"/>
          <p:nvPr/>
        </p:nvSpPr>
        <p:spPr>
          <a:xfrm>
            <a:off x="4143375" y="9120188"/>
            <a:ext cx="3168600" cy="4779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1"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83</a:t>
            </a:fld>
            <a:endParaRPr kumimoji="0" sz="12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51" name="Google Shape;2051;g304e2283cc1_0_15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52" name="Google Shape;2052;g304e2283cc1_0_15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1"/>
        <p:cNvGrpSpPr/>
        <p:nvPr/>
      </p:nvGrpSpPr>
      <p:grpSpPr>
        <a:xfrm>
          <a:off x="0" y="0"/>
          <a:ext cx="0" cy="0"/>
          <a:chOff x="0" y="0"/>
          <a:chExt cx="0" cy="0"/>
        </a:xfrm>
      </p:grpSpPr>
      <p:sp>
        <p:nvSpPr>
          <p:cNvPr id="2062" name="Google Shape;2062;g304e2283cc1_0_15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84</a:t>
            </a:fld>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63" name="Google Shape;2063;g304e2283cc1_0_1527:notes"/>
          <p:cNvSpPr txBox="1"/>
          <p:nvPr/>
        </p:nvSpPr>
        <p:spPr>
          <a:xfrm>
            <a:off x="4143375" y="9120188"/>
            <a:ext cx="3168600" cy="4779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1"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84</a:t>
            </a:fld>
            <a:endParaRPr kumimoji="0" sz="12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64" name="Google Shape;2064;g304e2283cc1_0_15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65" name="Google Shape;2065;g304e2283cc1_0_15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Знадобилося 46 років щоб зрозуміти це явище. Так звана теорія БКШ (на честь Бардіна, Купера та Шрифера), пояснювала надпровідність шляхом парування електронів фононами. Важливо, що ця теорія переконала більшість дослідників, що надпровідність вище 25 К є неможливою. Що, звісно, вплинуло на оцінку перспективності практичного застосування надпровідників.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5"/>
        <p:cNvGrpSpPr/>
        <p:nvPr/>
      </p:nvGrpSpPr>
      <p:grpSpPr>
        <a:xfrm>
          <a:off x="0" y="0"/>
          <a:ext cx="0" cy="0"/>
          <a:chOff x="0" y="0"/>
          <a:chExt cx="0" cy="0"/>
        </a:xfrm>
      </p:grpSpPr>
      <p:sp>
        <p:nvSpPr>
          <p:cNvPr id="2096" name="Google Shape;2096;g304e2283cc1_0_15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7" name="Google Shape;2097;g304e2283cc1_0_1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3"/>
        <p:cNvGrpSpPr/>
        <p:nvPr/>
      </p:nvGrpSpPr>
      <p:grpSpPr>
        <a:xfrm>
          <a:off x="0" y="0"/>
          <a:ext cx="0" cy="0"/>
          <a:chOff x="0" y="0"/>
          <a:chExt cx="0" cy="0"/>
        </a:xfrm>
      </p:grpSpPr>
      <p:sp>
        <p:nvSpPr>
          <p:cNvPr id="2134" name="Google Shape;2134;g304e2283cc1_0_15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35" name="Google Shape;2135;g304e2283cc1_0_1597:notes"/>
          <p:cNvSpPr txBox="1"/>
          <p:nvPr/>
        </p:nvSpPr>
        <p:spPr>
          <a:xfrm>
            <a:off x="4143375" y="9120188"/>
            <a:ext cx="3168600" cy="4779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36" name="Google Shape;2136;g304e2283cc1_0_1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37" name="Google Shape;2137;g304e2283cc1_0_1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FF0000"/>
                </a:solidFill>
              </a:rPr>
              <a:t>... в</a:t>
            </a:r>
            <a:r>
              <a:rPr lang="en-US"/>
              <a:t>исокотемпературні надпровідники на основі міді, що були відкриті у 1986 році Беднорцем та Мюлером. </a:t>
            </a:r>
            <a:endParaRPr/>
          </a:p>
          <a:p>
            <a:pPr marL="0" lvl="0" indent="0" algn="l" rtl="0">
              <a:spcBef>
                <a:spcPts val="0"/>
              </a:spcBef>
              <a:spcAft>
                <a:spcPts val="0"/>
              </a:spcAft>
              <a:buNone/>
            </a:pPr>
            <a:r>
              <a:rPr lang="en-US"/>
              <a:t>Зважаючи на 25 К ліміт теорії БКШ, це відкриття виявилося вибуховим. Я думаю багато хто пам'ятає той безпрецидентний ажіотаж, який воно викликало. Тоді вважалося, що скоро всі міста стануть надпровідними...</a:t>
            </a:r>
            <a:endParaRPr/>
          </a:p>
          <a:p>
            <a:pPr marL="0" lvl="0" indent="0" algn="l" rtl="0">
              <a:spcBef>
                <a:spcPts val="0"/>
              </a:spcBef>
              <a:spcAft>
                <a:spcPts val="0"/>
              </a:spcAft>
              <a:buNone/>
            </a:pPr>
            <a:endParaRPr/>
          </a:p>
          <a:p>
            <a:pPr marL="0" lvl="0" indent="0" algn="l" rtl="0">
              <a:spcBef>
                <a:spcPts val="0"/>
              </a:spcBef>
              <a:spcAft>
                <a:spcPts val="0"/>
              </a:spcAft>
              <a:buNone/>
            </a:pPr>
            <a:r>
              <a:rPr lang="en-US"/>
              <a:t>Відомо, що надії на швидкий прогрес у проблемі ВТНП не виправдалися. Насправді, самі дослідження мали багато дуже важливих позитивних наслідків (наприклад, значно стимулювали розвиток експериментальних технік), але:</a:t>
            </a:r>
            <a:endParaRPr/>
          </a:p>
          <a:p>
            <a:pPr marL="0" lvl="0" indent="0" algn="l" rtl="0">
              <a:spcBef>
                <a:spcPts val="0"/>
              </a:spcBef>
              <a:spcAft>
                <a:spcPts val="0"/>
              </a:spcAft>
              <a:buNone/>
            </a:pPr>
            <a:r>
              <a:rPr lang="en-US"/>
              <a:t>Загальноприйнятної теорій ВТНП, такої як БКШ, і досі нема. Чи краще сказати, що немає теорії, яка б призвела до створення нових надпровідників з вищими Тс. </a:t>
            </a:r>
            <a:endParaRPr/>
          </a:p>
          <a:p>
            <a:pPr marL="0" lvl="0" indent="0" algn="l" rtl="0">
              <a:spcBef>
                <a:spcPts val="0"/>
              </a:spcBef>
              <a:spcAft>
                <a:spcPts val="0"/>
              </a:spcAft>
              <a:buNone/>
            </a:pPr>
            <a:r>
              <a:rPr lang="en-US">
                <a:solidFill>
                  <a:srgbClr val="FF0000"/>
                </a:solidFill>
              </a:rPr>
              <a:t>Також "не пішли" і багато "очевидних" застосувань ВТНП. Використанню в магнітах, наприклад, заважажє сильно анізотропна густина критичного струму внаслідок якої важко створити потрібну конфігурацію котушки. </a:t>
            </a:r>
            <a:endParaRPr/>
          </a:p>
          <a:p>
            <a:pPr marL="0" lvl="0" indent="0" algn="l" rtl="0">
              <a:spcBef>
                <a:spcPts val="0"/>
              </a:spcBef>
              <a:spcAft>
                <a:spcPts val="0"/>
              </a:spcAft>
              <a:buNone/>
            </a:pPr>
            <a:r>
              <a:rPr lang="en-US">
                <a:solidFill>
                  <a:srgbClr val="FF0000"/>
                </a:solidFill>
              </a:rPr>
              <a:t>Хоча, треба сказати, що погрес у ВТНП дротах за останнє 10-річчя є дуже суттєвим.</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p9:notes"/>
          <p:cNvSpPr txBox="1">
            <a:spLocks noGrp="1"/>
          </p:cNvSpPr>
          <p:nvPr>
            <p:ph type="sldNum" idx="12"/>
          </p:nvPr>
        </p:nvSpPr>
        <p:spPr>
          <a:xfrm>
            <a:off x="4143375" y="9120188"/>
            <a:ext cx="3168650" cy="47783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t>87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51" name="Google Shape;2151;p9:notes"/>
          <p:cNvSpPr txBox="1"/>
          <p:nvPr/>
        </p:nvSpPr>
        <p:spPr>
          <a:xfrm>
            <a:off x="4143375" y="9120188"/>
            <a:ext cx="3168650" cy="477837"/>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87</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52" name="Google Shape;21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53" name="Google Shape;215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To tell just a little bit more detail about it and highlight the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3"/>
        <p:cNvGrpSpPr/>
        <p:nvPr/>
      </p:nvGrpSpPr>
      <p:grpSpPr>
        <a:xfrm>
          <a:off x="0" y="0"/>
          <a:ext cx="0" cy="0"/>
          <a:chOff x="0" y="0"/>
          <a:chExt cx="0" cy="0"/>
        </a:xfrm>
      </p:grpSpPr>
      <p:sp>
        <p:nvSpPr>
          <p:cNvPr id="2174" name="Google Shape;217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5" name="Google Shape;217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3"/>
        <p:cNvGrpSpPr/>
        <p:nvPr/>
      </p:nvGrpSpPr>
      <p:grpSpPr>
        <a:xfrm>
          <a:off x="0" y="0"/>
          <a:ext cx="0" cy="0"/>
          <a:chOff x="0" y="0"/>
          <a:chExt cx="0" cy="0"/>
        </a:xfrm>
      </p:grpSpPr>
      <p:sp>
        <p:nvSpPr>
          <p:cNvPr id="2194" name="Google Shape;219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5" name="Google Shape;219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96" name="Google Shape;219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The story about IBS also proves the need for both DFT calculations and experiment in order to reveal the true band structure. We see that usually you should shift the band structure +/- 200 meV to fit the experiment.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4"/>
        <p:cNvGrpSpPr/>
        <p:nvPr/>
      </p:nvGrpSpPr>
      <p:grpSpPr>
        <a:xfrm>
          <a:off x="0" y="0"/>
          <a:ext cx="0" cy="0"/>
          <a:chOff x="0" y="0"/>
          <a:chExt cx="0" cy="0"/>
        </a:xfrm>
      </p:grpSpPr>
      <p:sp>
        <p:nvSpPr>
          <p:cNvPr id="2315" name="Google Shape;231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6" name="Google Shape;231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this is crucial to reveal correlation between FS topology and properties (Tc, in this case). So, we have observed the importance of small FS’s for enhancing SC.</a:t>
            </a:r>
            <a:endParaRPr/>
          </a:p>
        </p:txBody>
      </p:sp>
      <p:sp>
        <p:nvSpPr>
          <p:cNvPr id="2317" name="Google Shape;231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9" name="Google Shape;17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222"/>
              </a:buClr>
              <a:buSzPts val="1200"/>
              <a:buFont typeface="Helvetica Neue"/>
              <a:buNone/>
            </a:pPr>
            <a:r>
              <a:rPr lang="en-US" b="0" i="0">
                <a:solidFill>
                  <a:srgbClr val="222222"/>
                </a:solidFill>
                <a:latin typeface="Helvetica Neue"/>
                <a:ea typeface="Helvetica Neue"/>
                <a:cs typeface="Helvetica Neue"/>
                <a:sym typeface="Helvetica Neue"/>
              </a:rPr>
              <a:t>Another result is the new GU-QuMat project that aims in Theory-assisted search for new quantum materials’.</a:t>
            </a:r>
            <a:endParaRPr/>
          </a:p>
        </p:txBody>
      </p:sp>
      <p:sp>
        <p:nvSpPr>
          <p:cNvPr id="1750" name="Google Shape;17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91206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4" name="Google Shape;23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this general trend for IBS seems to be valid also for HTSC, taking into account that here the small FS’s formed as a result of AFM ordering. Such an ordering is observed for electron-doped side…</a:t>
            </a:r>
            <a:endParaRPr/>
          </a:p>
        </p:txBody>
      </p:sp>
      <p:sp>
        <p:nvSpPr>
          <p:cNvPr id="2325" name="Google Shape;232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9"/>
        <p:cNvGrpSpPr/>
        <p:nvPr/>
      </p:nvGrpSpPr>
      <p:grpSpPr>
        <a:xfrm>
          <a:off x="0" y="0"/>
          <a:ext cx="0" cy="0"/>
          <a:chOff x="0" y="0"/>
          <a:chExt cx="0" cy="0"/>
        </a:xfrm>
      </p:grpSpPr>
      <p:sp>
        <p:nvSpPr>
          <p:cNvPr id="2370" name="Google Shape;237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1" name="Google Shape;237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While for holed doped side the situation is more complicated, relates to the nature of the PG… But the vast majority of evidence says that AFM ordering is present here too…  </a:t>
            </a:r>
            <a:endParaRPr/>
          </a:p>
        </p:txBody>
      </p:sp>
      <p:sp>
        <p:nvSpPr>
          <p:cNvPr id="2372" name="Google Shape;237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8"/>
        <p:cNvGrpSpPr/>
        <p:nvPr/>
      </p:nvGrpSpPr>
      <p:grpSpPr>
        <a:xfrm>
          <a:off x="0" y="0"/>
          <a:ext cx="0" cy="0"/>
          <a:chOff x="0" y="0"/>
          <a:chExt cx="0" cy="0"/>
        </a:xfrm>
      </p:grpSpPr>
      <p:sp>
        <p:nvSpPr>
          <p:cNvPr id="2419" name="Google Shape;241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0" name="Google Shape;242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we expect that enhancement of Tc in cuprates has the same origin as in IBS. </a:t>
            </a:r>
            <a:endParaRPr/>
          </a:p>
        </p:txBody>
      </p:sp>
      <p:sp>
        <p:nvSpPr>
          <p:cNvPr id="2421" name="Google Shape;242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8"/>
        <p:cNvGrpSpPr/>
        <p:nvPr/>
      </p:nvGrpSpPr>
      <p:grpSpPr>
        <a:xfrm>
          <a:off x="0" y="0"/>
          <a:ext cx="0" cy="0"/>
          <a:chOff x="0" y="0"/>
          <a:chExt cx="0" cy="0"/>
        </a:xfrm>
      </p:grpSpPr>
      <p:sp>
        <p:nvSpPr>
          <p:cNvPr id="2429" name="Google Shape;242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0" name="Google Shape;243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 illustrate the importance of Electronic Structure and FS for electronic applications, I go to SC quantum computers</a:t>
            </a:r>
            <a:endParaRPr/>
          </a:p>
        </p:txBody>
      </p:sp>
      <p:sp>
        <p:nvSpPr>
          <p:cNvPr id="2431" name="Google Shape;243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94</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9"/>
        <p:cNvGrpSpPr/>
        <p:nvPr/>
      </p:nvGrpSpPr>
      <p:grpSpPr>
        <a:xfrm>
          <a:off x="0" y="0"/>
          <a:ext cx="0" cy="0"/>
          <a:chOff x="0" y="0"/>
          <a:chExt cx="0" cy="0"/>
        </a:xfrm>
      </p:grpSpPr>
      <p:sp>
        <p:nvSpPr>
          <p:cNvPr id="2440" name="Google Shape;24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1" name="Google Shape;244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While it is known that they need 10</a:t>
            </a:r>
            <a:r>
              <a:rPr lang="en-US" baseline="30000"/>
              <a:t>th</a:t>
            </a:r>
            <a:r>
              <a:rPr lang="en-US"/>
              <a:t> thousands of SC qubits correlated, much less could be kept entangled now. </a:t>
            </a:r>
            <a:endParaRPr/>
          </a:p>
        </p:txBody>
      </p:sp>
      <p:sp>
        <p:nvSpPr>
          <p:cNvPr id="2442" name="Google Shape;244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8"/>
        <p:cNvGrpSpPr/>
        <p:nvPr/>
      </p:nvGrpSpPr>
      <p:grpSpPr>
        <a:xfrm>
          <a:off x="0" y="0"/>
          <a:ext cx="0" cy="0"/>
          <a:chOff x="0" y="0"/>
          <a:chExt cx="0" cy="0"/>
        </a:xfrm>
      </p:grpSpPr>
      <p:sp>
        <p:nvSpPr>
          <p:cNvPr id="2449" name="Google Shape;24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0" name="Google Shape;245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this decoherence problem seems to be a serious obstacle for future progress. One of the solutions is mentioned topological superconductivity, but another</a:t>
            </a:r>
            <a:endParaRPr/>
          </a:p>
        </p:txBody>
      </p:sp>
      <p:sp>
        <p:nvSpPr>
          <p:cNvPr id="2451" name="Google Shape;245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7"/>
        <p:cNvGrpSpPr/>
        <p:nvPr/>
      </p:nvGrpSpPr>
      <p:grpSpPr>
        <a:xfrm>
          <a:off x="0" y="0"/>
          <a:ext cx="0" cy="0"/>
          <a:chOff x="0" y="0"/>
          <a:chExt cx="0" cy="0"/>
        </a:xfrm>
      </p:grpSpPr>
      <p:sp>
        <p:nvSpPr>
          <p:cNvPr id="2458" name="Google Shape;24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9" name="Google Shape;24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Could be essential increase of the frequency with which qubits communicate to each other. It depends on superconducting gap, that for Al, used in modern qubits, is 0.3 meV only. To try to increase it, we take the IBS that has gap 30 times larger</a:t>
            </a:r>
            <a:endParaRPr/>
          </a:p>
        </p:txBody>
      </p:sp>
      <p:sp>
        <p:nvSpPr>
          <p:cNvPr id="2460" name="Google Shape;24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7"/>
        <p:cNvGrpSpPr/>
        <p:nvPr/>
      </p:nvGrpSpPr>
      <p:grpSpPr>
        <a:xfrm>
          <a:off x="0" y="0"/>
          <a:ext cx="0" cy="0"/>
          <a:chOff x="0" y="0"/>
          <a:chExt cx="0" cy="0"/>
        </a:xfrm>
      </p:grpSpPr>
      <p:sp>
        <p:nvSpPr>
          <p:cNvPr id="2468" name="Google Shape;246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9" name="Google Shape;246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managed to realize quite good JJ, but with extremely low IcRn (a key parameter that defines its frequency). This is a result of destructive interference of the tunneling current, and it could be another dead end, but we have found that a thin layer of Cu in between Nb and IBS enlarges the IcRn 40 times.</a:t>
            </a:r>
            <a:endParaRPr/>
          </a:p>
        </p:txBody>
      </p:sp>
      <p:sp>
        <p:nvSpPr>
          <p:cNvPr id="2470" name="Google Shape;247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
        <p:cNvGrpSpPr/>
        <p:nvPr/>
      </p:nvGrpSpPr>
      <p:grpSpPr>
        <a:xfrm>
          <a:off x="0" y="0"/>
          <a:ext cx="0" cy="0"/>
          <a:chOff x="0" y="0"/>
          <a:chExt cx="0" cy="0"/>
        </a:xfrm>
      </p:grpSpPr>
      <p:sp>
        <p:nvSpPr>
          <p:cNvPr id="2478" name="Google Shape;247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9" name="Google Shape;247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Explanation for this is tunneling filtering by an effective FC of Cu. </a:t>
            </a:r>
            <a:endParaRPr/>
          </a:p>
          <a:p>
            <a:pPr marL="0" lvl="0" indent="0" algn="l" rtl="0">
              <a:spcBef>
                <a:spcPts val="0"/>
              </a:spcBef>
              <a:spcAft>
                <a:spcPts val="0"/>
              </a:spcAft>
              <a:buNone/>
            </a:pPr>
            <a:r>
              <a:rPr lang="en-US"/>
              <a:t>So, this effect  </a:t>
            </a:r>
            <a:endParaRPr/>
          </a:p>
          <a:p>
            <a:pPr marL="342900" marR="0" lvl="0" indent="-34290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Calibri"/>
                <a:ea typeface="Calibri"/>
                <a:cs typeface="Calibri"/>
                <a:sym typeface="Calibri"/>
              </a:rPr>
              <a:t>provides a </a:t>
            </a:r>
            <a:r>
              <a:rPr lang="en-US" sz="1200" b="0" i="0" u="none" strike="noStrike" cap="none">
                <a:solidFill>
                  <a:srgbClr val="0070C0"/>
                </a:solidFill>
                <a:latin typeface="Calibri"/>
                <a:ea typeface="Calibri"/>
                <a:cs typeface="Calibri"/>
                <a:sym typeface="Calibri"/>
              </a:rPr>
              <a:t>new tool for phase-sensitive studies </a:t>
            </a:r>
            <a:r>
              <a:rPr lang="en-US" sz="1200" b="0" i="0" u="none" strike="noStrike" cap="none">
                <a:latin typeface="Calibri"/>
                <a:ea typeface="Calibri"/>
                <a:cs typeface="Calibri"/>
                <a:sym typeface="Calibri"/>
              </a:rPr>
              <a:t>of superconducting condensate</a:t>
            </a:r>
            <a:r>
              <a:rPr lang="en-US" sz="1200" b="0" i="0" u="none" strike="noStrike" cap="none">
                <a:solidFill>
                  <a:srgbClr val="000000"/>
                </a:solidFill>
                <a:latin typeface="Calibri"/>
                <a:ea typeface="Calibri"/>
                <a:cs typeface="Calibri"/>
                <a:sym typeface="Calibri"/>
              </a:rPr>
              <a:t> and </a:t>
            </a:r>
            <a:endParaRPr/>
          </a:p>
          <a:p>
            <a:pPr marL="342900" marR="0" lvl="0" indent="-34290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Calibri"/>
                <a:ea typeface="Calibri"/>
                <a:cs typeface="Calibri"/>
                <a:sym typeface="Calibri"/>
              </a:rPr>
              <a:t>opens the way to </a:t>
            </a:r>
            <a:r>
              <a:rPr lang="en-US" sz="1200" b="0" i="0" u="none" strike="noStrike" cap="none">
                <a:solidFill>
                  <a:srgbClr val="0070C0"/>
                </a:solidFill>
                <a:latin typeface="Calibri"/>
                <a:ea typeface="Calibri"/>
                <a:cs typeface="Calibri"/>
                <a:sym typeface="Calibri"/>
              </a:rPr>
              <a:t>intelligent engineering of new quantum devices </a:t>
            </a:r>
            <a:r>
              <a:rPr lang="en-US" sz="1200" b="0" i="0" u="none" strike="noStrike" cap="none">
                <a:solidFill>
                  <a:srgbClr val="000000"/>
                </a:solidFill>
                <a:latin typeface="Calibri"/>
                <a:ea typeface="Calibri"/>
                <a:cs typeface="Calibri"/>
                <a:sym typeface="Calibri"/>
              </a:rPr>
              <a:t>in the reciprocal space</a:t>
            </a:r>
            <a:endParaRPr sz="1200" b="0" i="0" u="none" strike="noStrike" cap="none">
              <a:solidFill>
                <a:srgbClr val="000000"/>
              </a:solidFill>
              <a:latin typeface="Calibri"/>
              <a:ea typeface="Calibri"/>
              <a:cs typeface="Calibri"/>
              <a:sym typeface="Calibri"/>
            </a:endParaRPr>
          </a:p>
          <a:p>
            <a:pPr marL="0" lvl="0" indent="0" algn="l" rtl="0">
              <a:spcBef>
                <a:spcPts val="0"/>
              </a:spcBef>
              <a:spcAft>
                <a:spcPts val="0"/>
              </a:spcAft>
              <a:buNone/>
            </a:pPr>
            <a:endParaRPr/>
          </a:p>
        </p:txBody>
      </p:sp>
      <p:sp>
        <p:nvSpPr>
          <p:cNvPr id="2480" name="Google Shape;248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7" name="Google Shape;249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for possible questions</a:t>
            </a:r>
            <a:endParaRPr/>
          </a:p>
        </p:txBody>
      </p:sp>
      <p:sp>
        <p:nvSpPr>
          <p:cNvPr id="2498" name="Google Shape;249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D03CC2-80F6-8F41-88A9-591E04E25FD6}" type="slidenum">
              <a:rPr kumimoji="0" lang="en-U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00294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5" name="Google Shape;25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Google Shape;51;p:notes">
            <a:extLst>
              <a:ext uri="{FF2B5EF4-FFF2-40B4-BE49-F238E27FC236}">
                <a16:creationId xmlns:a16="http://schemas.microsoft.com/office/drawing/2014/main" id="{B1D106BF-99DC-30F2-7BC0-46BAB42CCF20}"/>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87043" name="Google Shape;52;p:notes">
            <a:extLst>
              <a:ext uri="{FF2B5EF4-FFF2-40B4-BE49-F238E27FC236}">
                <a16:creationId xmlns:a16="http://schemas.microsoft.com/office/drawing/2014/main" id="{2155DBD7-781F-09C6-AC97-B144DCD014A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7225223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spcBef>
                <a:spcPts val="450"/>
              </a:spcBef>
              <a:spcAft>
                <a:spcPts val="750"/>
              </a:spcAft>
              <a:buNone/>
            </a:pPr>
            <a:endParaRPr lang="en-US" b="0" i="0" dirty="0">
              <a:solidFill>
                <a:srgbClr val="424242"/>
              </a:solidFill>
              <a:effectLst/>
              <a:latin typeface="Segoe Sans"/>
            </a:endParaRPr>
          </a:p>
        </p:txBody>
      </p:sp>
    </p:spTree>
    <p:extLst>
      <p:ext uri="{BB962C8B-B14F-4D97-AF65-F5344CB8AC3E}">
        <p14:creationId xmlns:p14="http://schemas.microsoft.com/office/powerpoint/2010/main" val="460622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 name="Google Shape;51;p:notes">
            <a:extLst>
              <a:ext uri="{FF2B5EF4-FFF2-40B4-BE49-F238E27FC236}">
                <a16:creationId xmlns:a16="http://schemas.microsoft.com/office/drawing/2014/main" id="{FF4E296E-F65F-0045-964F-DFCEBD9985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71" name="Google Shape;52;p:notes">
            <a:extLst>
              <a:ext uri="{FF2B5EF4-FFF2-40B4-BE49-F238E27FC236}">
                <a16:creationId xmlns:a16="http://schemas.microsoft.com/office/drawing/2014/main" id="{0EEF9382-8662-AED0-735D-DF245602F46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14237954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FCEE5168-E5B6-320F-79FA-15FC86FD8E8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083DC7B5-9F8B-9C43-8596-75D606C44E06}" type="slidenum">
              <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rPr>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109</a:t>
            </a:fld>
            <a:endPar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endParaRPr>
          </a:p>
        </p:txBody>
      </p:sp>
      <p:sp>
        <p:nvSpPr>
          <p:cNvPr id="16387" name="Rectangle 1">
            <a:extLst>
              <a:ext uri="{FF2B5EF4-FFF2-40B4-BE49-F238E27FC236}">
                <a16:creationId xmlns:a16="http://schemas.microsoft.com/office/drawing/2014/main" id="{570CE80F-C1F2-B1AA-6D47-6DDC039017AF}"/>
              </a:ext>
            </a:extLst>
          </p:cNvPr>
          <p:cNvSpPr txBox="1">
            <a:spLocks noGrp="1" noRot="1" noChangeAspect="1" noChangeArrowheads="1" noTextEdit="1"/>
          </p:cNvSpPr>
          <p:nvPr>
            <p:ph type="sldImg"/>
          </p:nvPr>
        </p:nvSpPr>
        <p:spPr>
          <a:xfrm>
            <a:off x="533400" y="763588"/>
            <a:ext cx="6704013"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C7BC6DDE-F7BE-C5A1-FE9E-909FF33B437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uk-UA" altLang="uk-UA"/>
          </a:p>
        </p:txBody>
      </p:sp>
    </p:spTree>
    <p:extLst>
      <p:ext uri="{BB962C8B-B14F-4D97-AF65-F5344CB8AC3E}">
        <p14:creationId xmlns:p14="http://schemas.microsoft.com/office/powerpoint/2010/main" val="9318400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FCEE5168-E5B6-320F-79FA-15FC86FD8E8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083DC7B5-9F8B-9C43-8596-75D606C44E06}" type="slidenum">
              <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rPr>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112</a:t>
            </a:fld>
            <a:endPar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endParaRPr>
          </a:p>
        </p:txBody>
      </p:sp>
      <p:sp>
        <p:nvSpPr>
          <p:cNvPr id="16387" name="Rectangle 1">
            <a:extLst>
              <a:ext uri="{FF2B5EF4-FFF2-40B4-BE49-F238E27FC236}">
                <a16:creationId xmlns:a16="http://schemas.microsoft.com/office/drawing/2014/main" id="{570CE80F-C1F2-B1AA-6D47-6DDC039017AF}"/>
              </a:ext>
            </a:extLst>
          </p:cNvPr>
          <p:cNvSpPr txBox="1">
            <a:spLocks noGrp="1" noRot="1" noChangeAspect="1" noChangeArrowheads="1" noTextEdit="1"/>
          </p:cNvSpPr>
          <p:nvPr>
            <p:ph type="sldImg"/>
          </p:nvPr>
        </p:nvSpPr>
        <p:spPr>
          <a:xfrm>
            <a:off x="533400" y="763588"/>
            <a:ext cx="6704013"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C7BC6DDE-F7BE-C5A1-FE9E-909FF33B437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uk-UA" altLang="uk-UA"/>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5CFA6E-9EE6-45D2-995E-322E38759E9C}"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9020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FCEE5168-E5B6-320F-79FA-15FC86FD8E8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083DC7B5-9F8B-9C43-8596-75D606C44E06}" type="slidenum">
              <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rPr>
              <a:pPr marL="0" marR="0" lvl="0" indent="0" algn="r" defTabSz="914400" rtl="0" eaLnBrk="1" fontAlgn="auto" latinLnBrk="0" hangingPunct="1">
                <a:lnSpc>
                  <a:spcPct val="93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117</a:t>
            </a:fld>
            <a:endParaRPr kumimoji="0" lang="en-US" altLang="uk-UA"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endParaRPr>
          </a:p>
        </p:txBody>
      </p:sp>
      <p:sp>
        <p:nvSpPr>
          <p:cNvPr id="16387" name="Rectangle 1">
            <a:extLst>
              <a:ext uri="{FF2B5EF4-FFF2-40B4-BE49-F238E27FC236}">
                <a16:creationId xmlns:a16="http://schemas.microsoft.com/office/drawing/2014/main" id="{570CE80F-C1F2-B1AA-6D47-6DDC039017AF}"/>
              </a:ext>
            </a:extLst>
          </p:cNvPr>
          <p:cNvSpPr txBox="1">
            <a:spLocks noGrp="1" noRot="1" noChangeAspect="1" noChangeArrowheads="1" noTextEdit="1"/>
          </p:cNvSpPr>
          <p:nvPr>
            <p:ph type="sldImg"/>
          </p:nvPr>
        </p:nvSpPr>
        <p:spPr>
          <a:xfrm>
            <a:off x="533400" y="763588"/>
            <a:ext cx="6704013"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C7BC6DDE-F7BE-C5A1-FE9E-909FF33B437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uk-UA" altLang="uk-UA"/>
          </a:p>
        </p:txBody>
      </p:sp>
    </p:spTree>
    <p:extLst>
      <p:ext uri="{BB962C8B-B14F-4D97-AF65-F5344CB8AC3E}">
        <p14:creationId xmlns:p14="http://schemas.microsoft.com/office/powerpoint/2010/main" val="3076074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394E2445-1A70-CC47-B586-BE76980A02A1}"/>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812FD6-D3CE-EF4E-828A-72ACB75E92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9875" name="Rectangle 7">
            <a:extLst>
              <a:ext uri="{FF2B5EF4-FFF2-40B4-BE49-F238E27FC236}">
                <a16:creationId xmlns:a16="http://schemas.microsoft.com/office/drawing/2014/main" id="{A22EBF41-ED5C-FD33-4056-8658FFE880B1}"/>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E231FD-C497-B748-85D8-3B9B8BB8ED9A}"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9876" name="Rectangle 2">
            <a:extLst>
              <a:ext uri="{FF2B5EF4-FFF2-40B4-BE49-F238E27FC236}">
                <a16:creationId xmlns:a16="http://schemas.microsoft.com/office/drawing/2014/main" id="{3B5BDABD-6CCE-5B09-9570-F7556D4BD54E}"/>
              </a:ext>
            </a:extLst>
          </p:cNvPr>
          <p:cNvSpPr>
            <a:spLocks noGrp="1" noRot="1" noChangeAspect="1" noChangeArrowheads="1" noTextEdit="1"/>
          </p:cNvSpPr>
          <p:nvPr>
            <p:ph type="sldImg"/>
          </p:nvPr>
        </p:nvSpPr>
        <p:spPr>
          <a:xfrm>
            <a:off x="311150" y="411163"/>
            <a:ext cx="3657600" cy="2057400"/>
          </a:xfrm>
          <a:ln/>
        </p:spPr>
      </p:sp>
      <p:sp>
        <p:nvSpPr>
          <p:cNvPr id="79877" name="Rectangle 3">
            <a:extLst>
              <a:ext uri="{FF2B5EF4-FFF2-40B4-BE49-F238E27FC236}">
                <a16:creationId xmlns:a16="http://schemas.microsoft.com/office/drawing/2014/main" id="{22B70C58-290B-4ABC-2DF5-3CA9AE07F04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r>
              <a:rPr lang="uk-UA" altLang="en-US" b="1">
                <a:solidFill>
                  <a:srgbClr val="0033CC"/>
                </a:solidFill>
                <a:latin typeface="Arial" charset="0"/>
              </a:rPr>
              <a:t>У Великому адронному колайдері використовується </a:t>
            </a:r>
            <a:r>
              <a:rPr lang="uk-UA" altLang="en-US" b="1">
                <a:latin typeface="Arial" charset="0"/>
              </a:rPr>
              <a:t>10 000</a:t>
            </a:r>
            <a:r>
              <a:rPr lang="en-US" altLang="en-US" b="1">
                <a:latin typeface="Arial" charset="0"/>
              </a:rPr>
              <a:t> </a:t>
            </a:r>
            <a:r>
              <a:rPr lang="ru-RU" altLang="en-US" b="1">
                <a:latin typeface="Arial" charset="0"/>
              </a:rPr>
              <a:t>надпров</a:t>
            </a:r>
            <a:r>
              <a:rPr lang="uk-UA" altLang="en-US" b="1">
                <a:latin typeface="Arial" charset="0"/>
              </a:rPr>
              <a:t>і</a:t>
            </a:r>
            <a:r>
              <a:rPr lang="ru-RU" altLang="en-US" b="1">
                <a:latin typeface="Arial" charset="0"/>
              </a:rPr>
              <a:t>дних магнітів та 1200 тон надпровідного кабелю з </a:t>
            </a:r>
            <a:r>
              <a:rPr lang="en-US" altLang="en-US" b="1">
                <a:latin typeface="Arial" charset="0"/>
              </a:rPr>
              <a:t>NbTi</a:t>
            </a:r>
            <a:r>
              <a:rPr lang="uk-UA" altLang="en-US">
                <a:latin typeface="Arial" charset="0"/>
              </a:rPr>
              <a:t>. Обмеження у енергії адронів визначається критичним магнітним полем.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F508ED9-CE7F-5359-2315-87014F865E6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543422B-5D83-1C48-A838-7C2DFF83D7D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0419" name="Rectangle 2">
            <a:extLst>
              <a:ext uri="{FF2B5EF4-FFF2-40B4-BE49-F238E27FC236}">
                <a16:creationId xmlns:a16="http://schemas.microsoft.com/office/drawing/2014/main" id="{D2BC8F48-CDA9-7157-727C-1C007D1D9906}"/>
              </a:ext>
            </a:extLst>
          </p:cNvPr>
          <p:cNvSpPr>
            <a:spLocks noGrp="1" noRot="1" noChangeAspect="1" noChangeArrowheads="1" noTextEdit="1"/>
          </p:cNvSpPr>
          <p:nvPr>
            <p:ph type="sldImg"/>
          </p:nvPr>
        </p:nvSpPr>
        <p:spPr>
          <a:xfrm>
            <a:off x="311150" y="411163"/>
            <a:ext cx="3657600" cy="2057400"/>
          </a:xfrm>
          <a:ln/>
        </p:spPr>
      </p:sp>
      <p:sp>
        <p:nvSpPr>
          <p:cNvPr id="60420" name="Rectangle 3">
            <a:extLst>
              <a:ext uri="{FF2B5EF4-FFF2-40B4-BE49-F238E27FC236}">
                <a16:creationId xmlns:a16="http://schemas.microsoft.com/office/drawing/2014/main" id="{CFB11D79-AC05-4BA3-3BC4-A80662DC9AF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r>
              <a:rPr lang="de-DE" altLang="en-US">
                <a:latin typeface="Arial" charset="0"/>
              </a:rPr>
              <a:t>Both anomalous in 2D.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7D6672F-27E1-DCAB-1856-5630FB23A33F}"/>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13686DA-B323-2948-82AA-B228FCD2C6F2}"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467" name="Rectangle 2">
            <a:extLst>
              <a:ext uri="{FF2B5EF4-FFF2-40B4-BE49-F238E27FC236}">
                <a16:creationId xmlns:a16="http://schemas.microsoft.com/office/drawing/2014/main" id="{8C0AA1A9-DD07-E3A9-1ACF-A44FAC197DE5}"/>
              </a:ext>
            </a:extLst>
          </p:cNvPr>
          <p:cNvSpPr>
            <a:spLocks noGrp="1" noRot="1" noChangeAspect="1" noChangeArrowheads="1" noTextEdit="1"/>
          </p:cNvSpPr>
          <p:nvPr>
            <p:ph type="sldImg"/>
          </p:nvPr>
        </p:nvSpPr>
        <p:spPr>
          <a:xfrm>
            <a:off x="311150" y="411163"/>
            <a:ext cx="3657600" cy="2057400"/>
          </a:xfrm>
          <a:ln/>
        </p:spPr>
      </p:sp>
      <p:sp>
        <p:nvSpPr>
          <p:cNvPr id="62468" name="Rectangle 3">
            <a:extLst>
              <a:ext uri="{FF2B5EF4-FFF2-40B4-BE49-F238E27FC236}">
                <a16:creationId xmlns:a16="http://schemas.microsoft.com/office/drawing/2014/main" id="{D0D173E7-569A-AC7D-5EF8-6A21F8EBBE4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r>
              <a:rPr lang="de-DE" altLang="en-US">
                <a:latin typeface="Arial" charset="0"/>
              </a:rPr>
              <a:t>Both anomalous in 2D.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616ABD7A-C076-2004-9771-8748A1AF405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66A5A7D-4A09-5547-B06C-D58D3DA63F4E}"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07" name="Rectangle 2">
            <a:extLst>
              <a:ext uri="{FF2B5EF4-FFF2-40B4-BE49-F238E27FC236}">
                <a16:creationId xmlns:a16="http://schemas.microsoft.com/office/drawing/2014/main" id="{31BA683A-95FE-C0A2-E1AF-6747DC076E57}"/>
              </a:ext>
            </a:extLst>
          </p:cNvPr>
          <p:cNvSpPr>
            <a:spLocks noGrp="1" noRot="1" noChangeAspect="1" noChangeArrowheads="1" noTextEdit="1"/>
          </p:cNvSpPr>
          <p:nvPr>
            <p:ph type="sldImg"/>
          </p:nvPr>
        </p:nvSpPr>
        <p:spPr>
          <a:xfrm>
            <a:off x="442913" y="706438"/>
            <a:ext cx="6024562" cy="3389312"/>
          </a:xfrm>
          <a:ln/>
        </p:spPr>
      </p:sp>
      <p:sp>
        <p:nvSpPr>
          <p:cNvPr id="72708" name="Rectangle 3">
            <a:extLst>
              <a:ext uri="{FF2B5EF4-FFF2-40B4-BE49-F238E27FC236}">
                <a16:creationId xmlns:a16="http://schemas.microsoft.com/office/drawing/2014/main" id="{024212D4-A8B9-2C91-0823-A14B8BB25EC3}"/>
              </a:ext>
            </a:extLst>
          </p:cNvPr>
          <p:cNvSpPr>
            <a:spLocks noGrp="1" noChangeArrowheads="1"/>
          </p:cNvSpPr>
          <p:nvPr>
            <p:ph type="body" idx="1"/>
          </p:nvPr>
        </p:nvSpPr>
        <p:spPr>
          <a:xfrm>
            <a:off x="931863" y="4378325"/>
            <a:ext cx="5046662" cy="4094163"/>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de-DE"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4"/>
        <p:cNvGrpSpPr/>
        <p:nvPr/>
      </p:nvGrpSpPr>
      <p:grpSpPr>
        <a:xfrm>
          <a:off x="0" y="0"/>
          <a:ext cx="0" cy="0"/>
          <a:chOff x="0" y="0"/>
          <a:chExt cx="0" cy="0"/>
        </a:xfrm>
      </p:grpSpPr>
      <p:sp>
        <p:nvSpPr>
          <p:cNvPr id="1765" name="Google Shape;17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6" name="Google Shape;17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It is based on the idea that the electronic structure is a key in this search. And we combined fast iterative methods for its prediction in new materials, their synthesis, and measurements.</a:t>
            </a:r>
            <a:endParaRPr/>
          </a:p>
          <a:p>
            <a:pPr marL="0" lvl="0" indent="0" algn="l" rtl="0">
              <a:spcBef>
                <a:spcPts val="0"/>
              </a:spcBef>
              <a:spcAft>
                <a:spcPts val="0"/>
              </a:spcAft>
              <a:buNone/>
            </a:pPr>
            <a:endParaRPr b="0" i="0">
              <a:solidFill>
                <a:srgbClr val="222222"/>
              </a:solidFill>
              <a:latin typeface="Helvetica Neue"/>
              <a:ea typeface="Helvetica Neue"/>
              <a:cs typeface="Helvetica Neue"/>
              <a:sym typeface="Helvetica Neue"/>
            </a:endParaRPr>
          </a:p>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And machine learning algorithms should play important role here: </a:t>
            </a:r>
            <a:endParaRPr/>
          </a:p>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 to help to “recognise" the electronic structure of multiband superconductors and the mechanisms (disentangling coherent and incoherent factors) in experimental spectra, </a:t>
            </a:r>
            <a:endParaRPr/>
          </a:p>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 to calculate their electronic structure, </a:t>
            </a:r>
            <a:endParaRPr/>
          </a:p>
          <a:p>
            <a:pPr marL="0" lvl="0" indent="0" algn="l" rtl="0">
              <a:spcBef>
                <a:spcPts val="0"/>
              </a:spcBef>
              <a:spcAft>
                <a:spcPts val="0"/>
              </a:spcAft>
              <a:buNone/>
            </a:pPr>
            <a:r>
              <a:rPr lang="en-US" b="0" i="0">
                <a:solidFill>
                  <a:srgbClr val="222222"/>
                </a:solidFill>
                <a:latin typeface="Helvetica Neue"/>
                <a:ea typeface="Helvetica Neue"/>
                <a:cs typeface="Helvetica Neue"/>
                <a:sym typeface="Helvetica Neue"/>
              </a:rPr>
              <a:t>- and to predict new materials for new applications.</a:t>
            </a:r>
            <a:endParaRPr/>
          </a:p>
          <a:p>
            <a:pPr marL="0" lvl="0" indent="0" algn="l" rtl="0">
              <a:spcBef>
                <a:spcPts val="0"/>
              </a:spcBef>
              <a:spcAft>
                <a:spcPts val="0"/>
              </a:spcAft>
              <a:buNone/>
            </a:pPr>
            <a:endParaRPr/>
          </a:p>
        </p:txBody>
      </p:sp>
      <p:sp>
        <p:nvSpPr>
          <p:cNvPr id="1767" name="Google Shape;17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35FFC-A1D0-3C3A-F272-F4ECF3A7A5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A"/>
          </a:p>
        </p:txBody>
      </p:sp>
      <p:sp>
        <p:nvSpPr>
          <p:cNvPr id="3" name="Subtitle 2">
            <a:extLst>
              <a:ext uri="{FF2B5EF4-FFF2-40B4-BE49-F238E27FC236}">
                <a16:creationId xmlns:a16="http://schemas.microsoft.com/office/drawing/2014/main" id="{967AD965-7F69-D09C-AB2E-645025E2D9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A"/>
          </a:p>
        </p:txBody>
      </p:sp>
      <p:sp>
        <p:nvSpPr>
          <p:cNvPr id="4" name="Date Placeholder 3">
            <a:extLst>
              <a:ext uri="{FF2B5EF4-FFF2-40B4-BE49-F238E27FC236}">
                <a16:creationId xmlns:a16="http://schemas.microsoft.com/office/drawing/2014/main" id="{C4A43992-0E8B-A0D2-5734-2DAB8220CFD3}"/>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817E5EC8-4157-C61E-E06C-7B045FA32C34}"/>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C35E733C-4469-66B8-19E5-45BE6445098F}"/>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4228562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30D7F-448C-3F82-37CC-B7CEE8EB81E3}"/>
              </a:ext>
            </a:extLst>
          </p:cNvPr>
          <p:cNvSpPr>
            <a:spLocks noGrp="1"/>
          </p:cNvSpPr>
          <p:nvPr>
            <p:ph type="title"/>
          </p:nvPr>
        </p:nvSpPr>
        <p:spPr/>
        <p:txBody>
          <a:bodyPr/>
          <a:lstStyle/>
          <a:p>
            <a:r>
              <a:rPr lang="en-GB"/>
              <a:t>Click to edit Master title style</a:t>
            </a:r>
            <a:endParaRPr lang="en-UA"/>
          </a:p>
        </p:txBody>
      </p:sp>
      <p:sp>
        <p:nvSpPr>
          <p:cNvPr id="3" name="Vertical Text Placeholder 2">
            <a:extLst>
              <a:ext uri="{FF2B5EF4-FFF2-40B4-BE49-F238E27FC236}">
                <a16:creationId xmlns:a16="http://schemas.microsoft.com/office/drawing/2014/main" id="{D9D35C1B-D404-5F70-9434-DC410012CD0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B2A13248-CE5D-CBF4-1226-9A4BDCCEE61F}"/>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E1CD7788-85E8-B4C8-0BB9-B37E8E0C0598}"/>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790897F7-C03C-5DF2-C419-1319E3FEE7EE}"/>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2905208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8"/>
        <p:cNvGrpSpPr/>
        <p:nvPr/>
      </p:nvGrpSpPr>
      <p:grpSpPr>
        <a:xfrm>
          <a:off x="0" y="0"/>
          <a:ext cx="0" cy="0"/>
          <a:chOff x="0" y="0"/>
          <a:chExt cx="0" cy="0"/>
        </a:xfrm>
      </p:grpSpPr>
      <p:sp>
        <p:nvSpPr>
          <p:cNvPr id="359" name="Google Shape;359;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0" name="Google Shape;360;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1" name="Google Shape;361;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84530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62"/>
        <p:cNvGrpSpPr/>
        <p:nvPr/>
      </p:nvGrpSpPr>
      <p:grpSpPr>
        <a:xfrm>
          <a:off x="0" y="0"/>
          <a:ext cx="0" cy="0"/>
          <a:chOff x="0" y="0"/>
          <a:chExt cx="0" cy="0"/>
        </a:xfrm>
      </p:grpSpPr>
      <p:sp>
        <p:nvSpPr>
          <p:cNvPr id="363" name="Google Shape;363;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4" name="Google Shape;364;p7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65" name="Google Shape;365;p7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6" name="Google Shape;366;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7" name="Google Shape;367;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926259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69"/>
        <p:cNvGrpSpPr/>
        <p:nvPr/>
      </p:nvGrpSpPr>
      <p:grpSpPr>
        <a:xfrm>
          <a:off x="0" y="0"/>
          <a:ext cx="0" cy="0"/>
          <a:chOff x="0" y="0"/>
          <a:chExt cx="0" cy="0"/>
        </a:xfrm>
      </p:grpSpPr>
      <p:sp>
        <p:nvSpPr>
          <p:cNvPr id="370" name="Google Shape;370;p7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1" name="Google Shape;371;p72"/>
          <p:cNvSpPr>
            <a:spLocks noGrp="1"/>
          </p:cNvSpPr>
          <p:nvPr>
            <p:ph type="pic" idx="2"/>
          </p:nvPr>
        </p:nvSpPr>
        <p:spPr>
          <a:xfrm>
            <a:off x="5183188" y="987425"/>
            <a:ext cx="6172200" cy="4873625"/>
          </a:xfrm>
          <a:prstGeom prst="rect">
            <a:avLst/>
          </a:prstGeom>
          <a:noFill/>
          <a:ln>
            <a:noFill/>
          </a:ln>
        </p:spPr>
      </p:sp>
      <p:sp>
        <p:nvSpPr>
          <p:cNvPr id="372" name="Google Shape;372;p7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3" name="Google Shape;373;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4" name="Google Shape;374;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050432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76"/>
        <p:cNvGrpSpPr/>
        <p:nvPr/>
      </p:nvGrpSpPr>
      <p:grpSpPr>
        <a:xfrm>
          <a:off x="0" y="0"/>
          <a:ext cx="0" cy="0"/>
          <a:chOff x="0" y="0"/>
          <a:chExt cx="0" cy="0"/>
        </a:xfrm>
      </p:grpSpPr>
      <p:sp>
        <p:nvSpPr>
          <p:cNvPr id="377" name="Google Shape;377;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8" name="Google Shape;378;p7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333260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82"/>
        <p:cNvGrpSpPr/>
        <p:nvPr/>
      </p:nvGrpSpPr>
      <p:grpSpPr>
        <a:xfrm>
          <a:off x="0" y="0"/>
          <a:ext cx="0" cy="0"/>
          <a:chOff x="0" y="0"/>
          <a:chExt cx="0" cy="0"/>
        </a:xfrm>
      </p:grpSpPr>
      <p:sp>
        <p:nvSpPr>
          <p:cNvPr id="383" name="Google Shape;383;p7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4" name="Google Shape;384;p7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6" name="Google Shape;386;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7" name="Google Shape;387;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3380445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965FC184-D1D5-4C5E-8E53-B68C3BD311FB}" type="datetimeFigureOut">
              <a:rPr lang="pl-PL" smtClean="0"/>
              <a:t>14.09.2025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15701963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65FC184-D1D5-4C5E-8E53-B68C3BD311FB}" type="datetimeFigureOut">
              <a:rPr lang="pl-PL" smtClean="0"/>
              <a:t>14.09.2025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15069825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65FC184-D1D5-4C5E-8E53-B68C3BD311FB}" type="datetimeFigureOut">
              <a:rPr lang="pl-PL" smtClean="0"/>
              <a:t>14.09.2025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80724584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965FC184-D1D5-4C5E-8E53-B68C3BD311FB}" type="datetimeFigureOut">
              <a:rPr lang="pl-PL" smtClean="0"/>
              <a:t>14.09.2025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46928578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965FC184-D1D5-4C5E-8E53-B68C3BD311FB}" type="datetimeFigureOut">
              <a:rPr lang="pl-PL" smtClean="0"/>
              <a:t>14.09.2025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123591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6BC691-3FC7-7D84-CCFC-B37FC5B3357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A"/>
          </a:p>
        </p:txBody>
      </p:sp>
      <p:sp>
        <p:nvSpPr>
          <p:cNvPr id="3" name="Vertical Text Placeholder 2">
            <a:extLst>
              <a:ext uri="{FF2B5EF4-FFF2-40B4-BE49-F238E27FC236}">
                <a16:creationId xmlns:a16="http://schemas.microsoft.com/office/drawing/2014/main" id="{82BA76B8-3423-20E7-D58E-8F98BE393E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BCE5A441-72AF-D070-7410-88B83DCD7D22}"/>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B63DA11F-D3A1-8FA4-8668-EF8944283D80}"/>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6EE30377-748F-5A39-29E2-16EB87216B51}"/>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5833702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965FC184-D1D5-4C5E-8E53-B68C3BD311FB}" type="datetimeFigureOut">
              <a:rPr lang="pl-PL" smtClean="0"/>
              <a:t>14.09.2025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33142320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5FC184-D1D5-4C5E-8E53-B68C3BD311FB}" type="datetimeFigureOut">
              <a:rPr lang="pl-PL" smtClean="0"/>
              <a:t>14.09.2025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31178378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965FC184-D1D5-4C5E-8E53-B68C3BD311FB}" type="datetimeFigureOut">
              <a:rPr lang="pl-PL" smtClean="0"/>
              <a:t>14.09.2025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7811884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965FC184-D1D5-4C5E-8E53-B68C3BD311FB}" type="datetimeFigureOut">
              <a:rPr lang="pl-PL" smtClean="0"/>
              <a:t>14.09.2025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33665385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65FC184-D1D5-4C5E-8E53-B68C3BD311FB}" type="datetimeFigureOut">
              <a:rPr lang="pl-PL" smtClean="0"/>
              <a:t>14.09.2025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108509885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65FC184-D1D5-4C5E-8E53-B68C3BD311FB}" type="datetimeFigureOut">
              <a:rPr lang="pl-PL" smtClean="0"/>
              <a:t>14.09.2025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B7831529-6EE4-4949-88D4-688B43586314}" type="slidenum">
              <a:rPr lang="pl-PL" smtClean="0"/>
              <a:t>‹#›</a:t>
            </a:fld>
            <a:endParaRPr lang="pl-PL"/>
          </a:p>
        </p:txBody>
      </p:sp>
    </p:spTree>
    <p:extLst>
      <p:ext uri="{BB962C8B-B14F-4D97-AF65-F5344CB8AC3E}">
        <p14:creationId xmlns:p14="http://schemas.microsoft.com/office/powerpoint/2010/main" val="20565061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0619C01B-F9CA-4D0A-AFE6-DD89F3637D0F}" type="slidenum">
              <a:rPr lang="en-US" altLang="en-US"/>
              <a:pPr>
                <a:defRPr/>
              </a:pPr>
              <a:t>‹#›</a:t>
            </a:fld>
            <a:endParaRPr lang="en-US" altLang="en-US"/>
          </a:p>
        </p:txBody>
      </p:sp>
    </p:spTree>
    <p:extLst>
      <p:ext uri="{BB962C8B-B14F-4D97-AF65-F5344CB8AC3E}">
        <p14:creationId xmlns:p14="http://schemas.microsoft.com/office/powerpoint/2010/main" val="36356159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4D855B62-E908-4E34-962F-3764D40FCC53}" type="slidenum">
              <a:rPr lang="en-US" altLang="en-US"/>
              <a:pPr>
                <a:defRPr/>
              </a:pPr>
              <a:t>‹#›</a:t>
            </a:fld>
            <a:endParaRPr lang="en-US" altLang="en-US"/>
          </a:p>
        </p:txBody>
      </p:sp>
    </p:spTree>
    <p:extLst>
      <p:ext uri="{BB962C8B-B14F-4D97-AF65-F5344CB8AC3E}">
        <p14:creationId xmlns:p14="http://schemas.microsoft.com/office/powerpoint/2010/main" val="23527767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8E4EE4A-828E-4606-B35D-EDE469826FFC}" type="slidenum">
              <a:rPr lang="en-US" altLang="en-US"/>
              <a:pPr>
                <a:defRPr/>
              </a:pPr>
              <a:t>‹#›</a:t>
            </a:fld>
            <a:endParaRPr lang="en-US" altLang="en-US"/>
          </a:p>
        </p:txBody>
      </p:sp>
    </p:spTree>
    <p:extLst>
      <p:ext uri="{BB962C8B-B14F-4D97-AF65-F5344CB8AC3E}">
        <p14:creationId xmlns:p14="http://schemas.microsoft.com/office/powerpoint/2010/main" val="10114617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C0BE67C-25FB-4AEE-AD2A-F5592F928161}" type="slidenum">
              <a:rPr lang="en-US" altLang="en-US"/>
              <a:pPr>
                <a:defRPr/>
              </a:pPr>
              <a:t>‹#›</a:t>
            </a:fld>
            <a:endParaRPr lang="en-US" altLang="en-US"/>
          </a:p>
        </p:txBody>
      </p:sp>
    </p:spTree>
    <p:extLst>
      <p:ext uri="{BB962C8B-B14F-4D97-AF65-F5344CB8AC3E}">
        <p14:creationId xmlns:p14="http://schemas.microsoft.com/office/powerpoint/2010/main" val="416705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uk" smtClean="0"/>
              <a:pPr>
                <a:spcBef>
                  <a:spcPts val="0"/>
                </a:spcBef>
                <a:spcAft>
                  <a:spcPts val="0"/>
                </a:spcAft>
              </a:pPr>
              <a:t>‹#›</a:t>
            </a:fld>
            <a:endParaRPr lang="uk"/>
          </a:p>
        </p:txBody>
      </p:sp>
    </p:spTree>
    <p:extLst>
      <p:ext uri="{BB962C8B-B14F-4D97-AF65-F5344CB8AC3E}">
        <p14:creationId xmlns:p14="http://schemas.microsoft.com/office/powerpoint/2010/main" val="19683523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9E4F8978-CDF1-4181-9F11-D70C72D5FFE5}" type="slidenum">
              <a:rPr lang="en-US" altLang="en-US"/>
              <a:pPr>
                <a:defRPr/>
              </a:pPr>
              <a:t>‹#›</a:t>
            </a:fld>
            <a:endParaRPr lang="en-US" altLang="en-US"/>
          </a:p>
        </p:txBody>
      </p:sp>
    </p:spTree>
    <p:extLst>
      <p:ext uri="{BB962C8B-B14F-4D97-AF65-F5344CB8AC3E}">
        <p14:creationId xmlns:p14="http://schemas.microsoft.com/office/powerpoint/2010/main" val="66738247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BE294630-DA6A-4D7C-9A00-A74E8FE96354}" type="slidenum">
              <a:rPr lang="en-US" altLang="en-US"/>
              <a:pPr>
                <a:defRPr/>
              </a:pPr>
              <a:t>‹#›</a:t>
            </a:fld>
            <a:endParaRPr lang="en-US" altLang="en-US"/>
          </a:p>
        </p:txBody>
      </p:sp>
    </p:spTree>
    <p:extLst>
      <p:ext uri="{BB962C8B-B14F-4D97-AF65-F5344CB8AC3E}">
        <p14:creationId xmlns:p14="http://schemas.microsoft.com/office/powerpoint/2010/main" val="26526682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EC07EDE8-0CAE-4D30-A849-D0009EE619AE}" type="slidenum">
              <a:rPr lang="en-US" altLang="en-US"/>
              <a:pPr>
                <a:defRPr/>
              </a:pPr>
              <a:t>‹#›</a:t>
            </a:fld>
            <a:endParaRPr lang="en-US" altLang="en-US"/>
          </a:p>
        </p:txBody>
      </p:sp>
    </p:spTree>
    <p:extLst>
      <p:ext uri="{BB962C8B-B14F-4D97-AF65-F5344CB8AC3E}">
        <p14:creationId xmlns:p14="http://schemas.microsoft.com/office/powerpoint/2010/main" val="31801505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4DCC799C-CF64-463A-A16E-5E0789FCC329}" type="slidenum">
              <a:rPr lang="en-US" altLang="en-US"/>
              <a:pPr>
                <a:defRPr/>
              </a:pPr>
              <a:t>‹#›</a:t>
            </a:fld>
            <a:endParaRPr lang="en-US" altLang="en-US"/>
          </a:p>
        </p:txBody>
      </p:sp>
    </p:spTree>
    <p:extLst>
      <p:ext uri="{BB962C8B-B14F-4D97-AF65-F5344CB8AC3E}">
        <p14:creationId xmlns:p14="http://schemas.microsoft.com/office/powerpoint/2010/main" val="325796769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AD0A506-C0AA-4DA4-BE6C-1169444ED898}" type="slidenum">
              <a:rPr lang="en-US" altLang="en-US"/>
              <a:pPr>
                <a:defRPr/>
              </a:pPr>
              <a:t>‹#›</a:t>
            </a:fld>
            <a:endParaRPr lang="en-US" altLang="en-US"/>
          </a:p>
        </p:txBody>
      </p:sp>
    </p:spTree>
    <p:extLst>
      <p:ext uri="{BB962C8B-B14F-4D97-AF65-F5344CB8AC3E}">
        <p14:creationId xmlns:p14="http://schemas.microsoft.com/office/powerpoint/2010/main" val="10722597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03925F0-1F06-4B91-B919-621B9AD18540}" type="slidenum">
              <a:rPr lang="en-US" altLang="en-US"/>
              <a:pPr>
                <a:defRPr/>
              </a:pPr>
              <a:t>‹#›</a:t>
            </a:fld>
            <a:endParaRPr lang="en-US" altLang="en-US"/>
          </a:p>
        </p:txBody>
      </p:sp>
    </p:spTree>
    <p:extLst>
      <p:ext uri="{BB962C8B-B14F-4D97-AF65-F5344CB8AC3E}">
        <p14:creationId xmlns:p14="http://schemas.microsoft.com/office/powerpoint/2010/main" val="141552356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84C36767-1BDC-4E63-AEE2-009529A785F9}" type="slidenum">
              <a:rPr lang="en-US" altLang="en-US"/>
              <a:pPr>
                <a:defRPr/>
              </a:pPr>
              <a:t>‹#›</a:t>
            </a:fld>
            <a:endParaRPr lang="en-US" altLang="en-US"/>
          </a:p>
        </p:txBody>
      </p:sp>
    </p:spTree>
    <p:extLst>
      <p:ext uri="{BB962C8B-B14F-4D97-AF65-F5344CB8AC3E}">
        <p14:creationId xmlns:p14="http://schemas.microsoft.com/office/powerpoint/2010/main" val="135479759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FE5656F-D7B6-E1CE-9DE0-14009EF46A9F}"/>
              </a:ext>
            </a:extLst>
          </p:cNvPr>
          <p:cNvSpPr>
            <a:spLocks noGrp="1"/>
          </p:cNvSpPr>
          <p:nvPr>
            <p:ph idx="1"/>
          </p:nvPr>
        </p:nvSpPr>
        <p:spPr/>
        <p:txBody>
          <a:bodyPr/>
          <a:lstStyle>
            <a:lvl1pPr marL="539987" indent="-539987">
              <a:buFont typeface="+mj-lt"/>
              <a:buAutoNum type="arabicPeriod"/>
              <a:defRPr/>
            </a:lvl1pPr>
            <a:lvl2pPr marL="457189" indent="0">
              <a:buNone/>
              <a:defRPr/>
            </a:lvl2pPr>
          </a:lstStyle>
          <a:p>
            <a:pPr lvl="0"/>
            <a:r>
              <a:rPr lang="de-DE" dirty="0"/>
              <a:t>Mastertextformat bearbeiten</a:t>
            </a:r>
          </a:p>
        </p:txBody>
      </p:sp>
      <p:sp>
        <p:nvSpPr>
          <p:cNvPr id="6" name="Foliennummernplatzhalter 5">
            <a:extLst>
              <a:ext uri="{FF2B5EF4-FFF2-40B4-BE49-F238E27FC236}">
                <a16:creationId xmlns:a16="http://schemas.microsoft.com/office/drawing/2014/main" id="{7EC7DF90-C3ED-42E5-928F-0780BC03D9D2}"/>
              </a:ext>
            </a:extLst>
          </p:cNvPr>
          <p:cNvSpPr>
            <a:spLocks noGrp="1"/>
          </p:cNvSpPr>
          <p:nvPr>
            <p:ph type="sldNum" sz="quarter" idx="12"/>
          </p:nvPr>
        </p:nvSpPr>
        <p:spPr>
          <a:xfrm>
            <a:off x="10772875" y="6532563"/>
            <a:ext cx="698400" cy="167187"/>
          </a:xfrm>
        </p:spPr>
        <p:txBody>
          <a:bodyPr/>
          <a:lstStyle>
            <a:lvl1pPr algn="r">
              <a:defRPr/>
            </a:lvl1pPr>
          </a:lstStyle>
          <a:p>
            <a:r>
              <a:rPr lang="de-CH" dirty="0"/>
              <a:t>Seite </a:t>
            </a:r>
            <a:fld id="{39F10A96-853E-B848-AA24-FFB6BD2B3468}" type="slidenum">
              <a:rPr lang="de-CH" smtClean="0"/>
              <a:pPr/>
              <a:t>‹#›</a:t>
            </a:fld>
            <a:endParaRPr lang="de-CH" dirty="0"/>
          </a:p>
        </p:txBody>
      </p:sp>
      <p:sp>
        <p:nvSpPr>
          <p:cNvPr id="7" name="Titel 1">
            <a:extLst>
              <a:ext uri="{FF2B5EF4-FFF2-40B4-BE49-F238E27FC236}">
                <a16:creationId xmlns:a16="http://schemas.microsoft.com/office/drawing/2014/main" id="{754CE8FC-A6F5-DF9F-8EDF-7FF6B6862CF2}"/>
              </a:ext>
            </a:extLst>
          </p:cNvPr>
          <p:cNvSpPr>
            <a:spLocks noGrp="1"/>
          </p:cNvSpPr>
          <p:nvPr>
            <p:ph type="title"/>
          </p:nvPr>
        </p:nvSpPr>
        <p:spPr>
          <a:xfrm>
            <a:off x="719138" y="360000"/>
            <a:ext cx="10752863" cy="720000"/>
          </a:xfrm>
        </p:spPr>
        <p:txBody>
          <a:bodyPr/>
          <a:lstStyle/>
          <a:p>
            <a:r>
              <a:rPr lang="de-DE" dirty="0"/>
              <a:t>Mastertitelformat bearbeiten</a:t>
            </a:r>
            <a:endParaRPr dirty="0"/>
          </a:p>
        </p:txBody>
      </p:sp>
      <p:pic>
        <p:nvPicPr>
          <p:cNvPr id="2" name="Grafik 1">
            <a:extLst>
              <a:ext uri="{FF2B5EF4-FFF2-40B4-BE49-F238E27FC236}">
                <a16:creationId xmlns:a16="http://schemas.microsoft.com/office/drawing/2014/main" id="{E1655C72-C653-4703-3382-DEAB4D052F1D}"/>
              </a:ext>
            </a:extLst>
          </p:cNvPr>
          <p:cNvPicPr>
            <a:picLocks noChangeAspect="1"/>
          </p:cNvPicPr>
          <p:nvPr userDrawn="1"/>
        </p:nvPicPr>
        <p:blipFill>
          <a:blip r:embed="rId2"/>
          <a:srcRect/>
          <a:stretch/>
        </p:blipFill>
        <p:spPr>
          <a:xfrm>
            <a:off x="10176478" y="135003"/>
            <a:ext cx="1308460" cy="755218"/>
          </a:xfrm>
          <a:prstGeom prst="rect">
            <a:avLst/>
          </a:prstGeom>
        </p:spPr>
      </p:pic>
    </p:spTree>
    <p:extLst>
      <p:ext uri="{BB962C8B-B14F-4D97-AF65-F5344CB8AC3E}">
        <p14:creationId xmlns:p14="http://schemas.microsoft.com/office/powerpoint/2010/main" val="20471340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Title Image Blue">
    <p:bg>
      <p:bgPr>
        <a:solidFill>
          <a:schemeClr val="accent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BDEC662-E6F5-15D3-BB36-ED6F08201703}"/>
              </a:ext>
            </a:extLst>
          </p:cNvPr>
          <p:cNvSpPr/>
          <p:nvPr userDrawn="1"/>
        </p:nvSpPr>
        <p:spPr>
          <a:xfrm>
            <a:off x="0" y="0"/>
            <a:ext cx="12192000" cy="5049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sp>
        <p:nvSpPr>
          <p:cNvPr id="2" name="Titel 1"/>
          <p:cNvSpPr>
            <a:spLocks noGrp="1"/>
          </p:cNvSpPr>
          <p:nvPr>
            <p:ph type="ctrTitle" hasCustomPrompt="1"/>
          </p:nvPr>
        </p:nvSpPr>
        <p:spPr>
          <a:xfrm>
            <a:off x="695325" y="1449388"/>
            <a:ext cx="5292725" cy="2004460"/>
          </a:xfrm>
        </p:spPr>
        <p:txBody>
          <a:bodyPr anchor="b"/>
          <a:lstStyle>
            <a:lvl1pPr algn="l">
              <a:lnSpc>
                <a:spcPct val="92000"/>
              </a:lnSpc>
              <a:defRPr sz="4200"/>
            </a:lvl1pPr>
          </a:lstStyle>
          <a:p>
            <a:r>
              <a:rPr lang="en-GB" noProof="0" dirty="0"/>
              <a:t>Add Title</a:t>
            </a:r>
          </a:p>
        </p:txBody>
      </p:sp>
      <p:sp>
        <p:nvSpPr>
          <p:cNvPr id="3" name="Untertitel 2"/>
          <p:cNvSpPr>
            <a:spLocks noGrp="1"/>
          </p:cNvSpPr>
          <p:nvPr>
            <p:ph type="subTitle" idx="1" hasCustomPrompt="1"/>
          </p:nvPr>
        </p:nvSpPr>
        <p:spPr>
          <a:xfrm>
            <a:off x="695325" y="3789040"/>
            <a:ext cx="5292725" cy="1080120"/>
          </a:xfrm>
        </p:spPr>
        <p:txBody>
          <a:bodyPr/>
          <a:lstStyle>
            <a:lvl1pPr marL="0" indent="0" algn="l">
              <a:lnSpc>
                <a:spcPct val="92000"/>
              </a:lnSpc>
              <a:buNone/>
              <a:defRPr sz="2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Add Subtitle</a:t>
            </a:r>
          </a:p>
        </p:txBody>
      </p:sp>
      <p:sp>
        <p:nvSpPr>
          <p:cNvPr id="11" name="Textplatzhalter 10">
            <a:extLst>
              <a:ext uri="{FF2B5EF4-FFF2-40B4-BE49-F238E27FC236}">
                <a16:creationId xmlns:a16="http://schemas.microsoft.com/office/drawing/2014/main" id="{68F03BE3-7C85-C716-E994-40806F5A8462}"/>
              </a:ext>
            </a:extLst>
          </p:cNvPr>
          <p:cNvSpPr>
            <a:spLocks noGrp="1"/>
          </p:cNvSpPr>
          <p:nvPr>
            <p:ph type="body" sz="quarter" idx="13" hasCustomPrompt="1"/>
          </p:nvPr>
        </p:nvSpPr>
        <p:spPr>
          <a:xfrm>
            <a:off x="695325" y="5841268"/>
            <a:ext cx="5292725" cy="288032"/>
          </a:xfrm>
        </p:spPr>
        <p:txBody>
          <a:bodyPr anchor="b"/>
          <a:lstStyle>
            <a:lvl1pPr>
              <a:defRPr sz="1600">
                <a:solidFill>
                  <a:schemeClr val="bg1"/>
                </a:solidFill>
              </a:defRPr>
            </a:lvl1pPr>
            <a:lvl2pPr marL="0" indent="0">
              <a:buNone/>
              <a:defRPr/>
            </a:lvl2pPr>
          </a:lstStyle>
          <a:p>
            <a:pPr lvl="0"/>
            <a:r>
              <a:rPr lang="en-GB" noProof="0" dirty="0"/>
              <a:t>Author</a:t>
            </a:r>
          </a:p>
        </p:txBody>
      </p:sp>
      <p:sp>
        <p:nvSpPr>
          <p:cNvPr id="12" name="Textplatzhalter 10">
            <a:extLst>
              <a:ext uri="{FF2B5EF4-FFF2-40B4-BE49-F238E27FC236}">
                <a16:creationId xmlns:a16="http://schemas.microsoft.com/office/drawing/2014/main" id="{BB6EAADF-428F-C6D8-43A9-FBCA196FE958}"/>
              </a:ext>
            </a:extLst>
          </p:cNvPr>
          <p:cNvSpPr>
            <a:spLocks noGrp="1"/>
          </p:cNvSpPr>
          <p:nvPr>
            <p:ph type="body" sz="quarter" idx="14" hasCustomPrompt="1"/>
          </p:nvPr>
        </p:nvSpPr>
        <p:spPr>
          <a:xfrm>
            <a:off x="695325" y="6129300"/>
            <a:ext cx="5292725" cy="252028"/>
          </a:xfrm>
        </p:spPr>
        <p:txBody>
          <a:bodyPr anchor="t"/>
          <a:lstStyle>
            <a:lvl1pPr>
              <a:defRPr sz="1600">
                <a:solidFill>
                  <a:schemeClr val="bg1"/>
                </a:solidFill>
              </a:defRPr>
            </a:lvl1pPr>
            <a:lvl2pPr marL="0" indent="0">
              <a:buNone/>
              <a:defRPr/>
            </a:lvl2pPr>
          </a:lstStyle>
          <a:p>
            <a:pPr lvl="0"/>
            <a:r>
              <a:rPr lang="en-GB" noProof="0" dirty="0"/>
              <a:t>Location, DD Month YYYY</a:t>
            </a:r>
          </a:p>
        </p:txBody>
      </p:sp>
      <p:pic>
        <p:nvPicPr>
          <p:cNvPr id="13" name="Grafik 12">
            <a:extLst>
              <a:ext uri="{FF2B5EF4-FFF2-40B4-BE49-F238E27FC236}">
                <a16:creationId xmlns:a16="http://schemas.microsoft.com/office/drawing/2014/main" id="{601D5720-24EF-D102-D260-2D0ECB313E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1135" y="358671"/>
            <a:ext cx="1773825" cy="730070"/>
          </a:xfrm>
          <a:prstGeom prst="rect">
            <a:avLst/>
          </a:prstGeom>
        </p:spPr>
      </p:pic>
      <p:sp>
        <p:nvSpPr>
          <p:cNvPr id="15" name="Bildplatzhalter 4">
            <a:extLst>
              <a:ext uri="{FF2B5EF4-FFF2-40B4-BE49-F238E27FC236}">
                <a16:creationId xmlns:a16="http://schemas.microsoft.com/office/drawing/2014/main" id="{918345C2-B555-CE5A-CF14-EC753A31EDBB}"/>
              </a:ext>
            </a:extLst>
          </p:cNvPr>
          <p:cNvSpPr>
            <a:spLocks noGrp="1"/>
          </p:cNvSpPr>
          <p:nvPr>
            <p:ph type="pic" sz="quarter" idx="15" hasCustomPrompt="1"/>
          </p:nvPr>
        </p:nvSpPr>
        <p:spPr>
          <a:xfrm>
            <a:off x="6203948" y="549275"/>
            <a:ext cx="5076827" cy="5436009"/>
          </a:xfrm>
          <a:pattFill prst="lgCheck">
            <a:fgClr>
              <a:schemeClr val="bg1">
                <a:lumMod val="85000"/>
              </a:schemeClr>
            </a:fgClr>
            <a:bgClr>
              <a:schemeClr val="bg1"/>
            </a:bgClr>
          </a:pattFill>
        </p:spPr>
        <p:txBody>
          <a:bodyPr tIns="720000" anchor="ctr"/>
          <a:lstStyle>
            <a:lvl1pPr algn="ctr">
              <a:defRPr sz="1200"/>
            </a:lvl1pPr>
          </a:lstStyle>
          <a:p>
            <a:r>
              <a:rPr lang="en-GB" noProof="0" dirty="0"/>
              <a:t>Add image by tapping on icon</a:t>
            </a:r>
          </a:p>
        </p:txBody>
      </p:sp>
    </p:spTree>
    <p:extLst>
      <p:ext uri="{BB962C8B-B14F-4D97-AF65-F5344CB8AC3E}">
        <p14:creationId xmlns:p14="http://schemas.microsoft.com/office/powerpoint/2010/main" val="2962699771"/>
      </p:ext>
    </p:extLst>
  </p:cSld>
  <p:clrMapOvr>
    <a:masterClrMapping/>
  </p:clrMapOvr>
  <p:extLst>
    <p:ext uri="{DCECCB84-F9BA-43D5-87BE-67443E8EF086}">
      <p15:sldGuideLst xmlns:p15="http://schemas.microsoft.com/office/powerpoint/2012/main">
        <p15:guide id="1" orient="horz" pos="346">
          <p15:clr>
            <a:srgbClr val="A4A3A4"/>
          </p15:clr>
        </p15:guide>
        <p15:guide id="2" pos="7106">
          <p15:clr>
            <a:srgbClr val="A4A3A4"/>
          </p15:clr>
        </p15:guide>
        <p15:guide id="3" orient="horz" pos="3181">
          <p15:clr>
            <a:srgbClr val="A4A3A4"/>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8" name="Inhaltsplatzhalter 7"/>
          <p:cNvSpPr>
            <a:spLocks noGrp="1"/>
          </p:cNvSpPr>
          <p:nvPr>
            <p:ph sz="quarter" idx="13" hasCustomPrompt="1"/>
          </p:nvPr>
        </p:nvSpPr>
        <p:spPr/>
        <p:txBody>
          <a:bodyPr/>
          <a:lstStyle>
            <a:lvl1pPr marL="237050" marR="0" indent="-237050" algn="l" defTabSz="1219108" rtl="0" eaLnBrk="1" fontAlgn="auto" latinLnBrk="0" hangingPunct="1">
              <a:lnSpc>
                <a:spcPct val="110000"/>
              </a:lnSpc>
              <a:spcBef>
                <a:spcPts val="0"/>
              </a:spcBef>
              <a:spcAft>
                <a:spcPts val="0"/>
              </a:spcAft>
              <a:buClr>
                <a:schemeClr val="tx1"/>
              </a:buClr>
              <a:buSzPct val="100000"/>
              <a:buFont typeface="Arial" panose="020B0604020202020204" pitchFamily="34" charset="0"/>
              <a:buChar char="•"/>
              <a:tabLst/>
              <a:defRPr sz="2267">
                <a:latin typeface="+mn-lt"/>
              </a:defRPr>
            </a:lvl1pPr>
            <a:lvl2pPr marL="474097"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2pPr>
            <a:lvl3pPr marL="719614" marR="0" indent="-245517"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3pPr>
            <a:lvl4pPr marL="956663"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4pPr>
            <a:lvl5pPr marL="1193711"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5pPr>
            <a:lvl6pPr marL="1432878" indent="-239167">
              <a:lnSpc>
                <a:spcPct val="110000"/>
              </a:lnSpc>
              <a:buClr>
                <a:schemeClr val="tx1"/>
              </a:buClr>
              <a:buFont typeface="Symbol" panose="05050102010706020507" pitchFamily="18" charset="2"/>
              <a:buChar char="-"/>
              <a:defRPr sz="2000"/>
            </a:lvl6pPr>
            <a:lvl7pPr marL="1676275" indent="-243399">
              <a:lnSpc>
                <a:spcPct val="110000"/>
              </a:lnSpc>
              <a:buFont typeface="Symbol" panose="05050102010706020507" pitchFamily="18" charset="2"/>
              <a:buChar char="-"/>
              <a:defRPr sz="2000"/>
            </a:lvl7pPr>
            <a:lvl8pPr marL="1915440" indent="-239167">
              <a:lnSpc>
                <a:spcPct val="110000"/>
              </a:lnSpc>
              <a:buFont typeface="Symbol" panose="05050102010706020507" pitchFamily="18" charset="2"/>
              <a:buChar char="-"/>
              <a:defRPr sz="2000"/>
            </a:lvl8pPr>
            <a:lvl9pPr marL="2152490" indent="-237050">
              <a:lnSpc>
                <a:spcPct val="110000"/>
              </a:lnSpc>
              <a:buFont typeface="Symbol" panose="05050102010706020507" pitchFamily="18" charset="2"/>
              <a:buChar char="-"/>
              <a:defRPr sz="2000"/>
            </a:lvl9p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p>
          <a:p>
            <a:pPr lvl="5"/>
            <a:r>
              <a:rPr lang="de-CH" dirty="0"/>
              <a:t>Sechste Ebene</a:t>
            </a:r>
          </a:p>
          <a:p>
            <a:pPr lvl="6"/>
            <a:r>
              <a:rPr lang="de-CH" dirty="0"/>
              <a:t>Siebte Ebene</a:t>
            </a:r>
          </a:p>
          <a:p>
            <a:pPr lvl="7"/>
            <a:r>
              <a:rPr lang="de-CH" dirty="0"/>
              <a:t>Achte Ebene</a:t>
            </a:r>
          </a:p>
          <a:p>
            <a:pPr lvl="8"/>
            <a:r>
              <a:rPr lang="de-CH" dirty="0"/>
              <a:t>Neunte Ebene</a:t>
            </a:r>
            <a:endParaRPr kumimoji="0" lang="de-CH" sz="2400" b="0" i="0" u="none" strike="noStrike" kern="1200" cap="none" spc="0" normalizeH="0" baseline="0" noProof="0" dirty="0">
              <a:ln>
                <a:noFill/>
              </a:ln>
              <a:solidFill>
                <a:prstClr val="black">
                  <a:lumMod val="65000"/>
                  <a:lumOff val="35000"/>
                </a:prstClr>
              </a:solidFill>
              <a:effectLst/>
              <a:uLnTx/>
              <a:uFillTx/>
              <a:latin typeface="Rockwell"/>
              <a:ea typeface="+mn-ea"/>
              <a:cs typeface="+mn-cs"/>
            </a:endParaRPr>
          </a:p>
        </p:txBody>
      </p:sp>
      <p:sp>
        <p:nvSpPr>
          <p:cNvPr id="10" name="Titel 9"/>
          <p:cNvSpPr>
            <a:spLocks noGrp="1"/>
          </p:cNvSpPr>
          <p:nvPr>
            <p:ph type="title"/>
          </p:nvPr>
        </p:nvSpPr>
        <p:spPr>
          <a:xfrm>
            <a:off x="2769615" y="288001"/>
            <a:ext cx="8944033" cy="508500"/>
          </a:xfrm>
        </p:spPr>
        <p:txBody>
          <a:bodyPr/>
          <a:lstStyle>
            <a:lvl1pPr>
              <a:defRPr sz="3200"/>
            </a:lvl1pPr>
          </a:lstStyle>
          <a:p>
            <a:r>
              <a:rPr lang="en-US"/>
              <a:t>Click to edit Master title style</a:t>
            </a:r>
            <a:endParaRPr lang="en-GB" dirty="0"/>
          </a:p>
        </p:txBody>
      </p:sp>
      <p:sp>
        <p:nvSpPr>
          <p:cNvPr id="14" name="Foliennummernplatzhalter 13"/>
          <p:cNvSpPr>
            <a:spLocks noGrp="1"/>
          </p:cNvSpPr>
          <p:nvPr>
            <p:ph type="sldNum" sz="quarter" idx="16"/>
          </p:nvPr>
        </p:nvSpPr>
        <p:spPr/>
        <p:txBody>
          <a:bodyPr/>
          <a:lstStyle/>
          <a:p>
            <a:pPr algn="r">
              <a:defRPr/>
            </a:pPr>
            <a:r>
              <a:rPr lang="de-DE"/>
              <a:t>Seite </a:t>
            </a:r>
            <a:fld id="{EBC07571-3134-BB4B-B83F-1A9FE18D34F3}" type="slidenum">
              <a:rPr lang="de-DE" smtClean="0"/>
              <a:pPr algn="r">
                <a:defRPr/>
              </a:pPr>
              <a:t>‹#›</a:t>
            </a:fld>
            <a:endParaRPr lang="de-DE" dirty="0"/>
          </a:p>
        </p:txBody>
      </p:sp>
    </p:spTree>
    <p:extLst>
      <p:ext uri="{BB962C8B-B14F-4D97-AF65-F5344CB8AC3E}">
        <p14:creationId xmlns:p14="http://schemas.microsoft.com/office/powerpoint/2010/main" val="201766912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8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0788B1B-4AF3-9A50-1967-D2C65C380218}"/>
              </a:ext>
            </a:extLst>
          </p:cNvPr>
          <p:cNvSpPr>
            <a:spLocks noGrp="1"/>
          </p:cNvSpPr>
          <p:nvPr>
            <p:ph type="dt" sz="half" idx="10"/>
          </p:nvPr>
        </p:nvSpPr>
        <p:spPr/>
        <p:txBody>
          <a:bodyPr/>
          <a:lstStyle>
            <a:lvl1pPr>
              <a:defRPr/>
            </a:lvl1pPr>
          </a:lstStyle>
          <a:p>
            <a:pPr>
              <a:defRPr/>
            </a:pPr>
            <a:fld id="{A915CB70-42FB-9C48-BB57-8E0542C00FAA}" type="datetimeFigureOut">
              <a:rPr lang="en-US"/>
              <a:pPr>
                <a:defRPr/>
              </a:pPr>
              <a:t>9/20/25</a:t>
            </a:fld>
            <a:endParaRPr lang="en-US"/>
          </a:p>
        </p:txBody>
      </p:sp>
      <p:sp>
        <p:nvSpPr>
          <p:cNvPr id="5" name="Footer Placeholder 4">
            <a:extLst>
              <a:ext uri="{FF2B5EF4-FFF2-40B4-BE49-F238E27FC236}">
                <a16:creationId xmlns:a16="http://schemas.microsoft.com/office/drawing/2014/main" id="{0FCC59F5-0FD7-280F-9130-E53898C3649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FBE16E5-8BE4-6A0E-100F-88DE1E53317C}"/>
              </a:ext>
            </a:extLst>
          </p:cNvPr>
          <p:cNvSpPr>
            <a:spLocks noGrp="1"/>
          </p:cNvSpPr>
          <p:nvPr>
            <p:ph type="sldNum" sz="quarter" idx="12"/>
          </p:nvPr>
        </p:nvSpPr>
        <p:spPr/>
        <p:txBody>
          <a:bodyPr/>
          <a:lstStyle>
            <a:lvl1pPr>
              <a:defRPr/>
            </a:lvl1pPr>
          </a:lstStyle>
          <a:p>
            <a:pPr>
              <a:defRPr/>
            </a:pPr>
            <a:fld id="{1777DC6F-7184-C14B-9CB1-607674C7A563}" type="slidenum">
              <a:rPr lang="en-US" altLang="en-US"/>
              <a:pPr>
                <a:defRPr/>
              </a:pPr>
              <a:t>‹#›</a:t>
            </a:fld>
            <a:endParaRPr lang="en-US" altLang="en-US"/>
          </a:p>
        </p:txBody>
      </p:sp>
    </p:spTree>
    <p:extLst>
      <p:ext uri="{BB962C8B-B14F-4D97-AF65-F5344CB8AC3E}">
        <p14:creationId xmlns:p14="http://schemas.microsoft.com/office/powerpoint/2010/main" val="142241407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19"/>
        <p:cNvGrpSpPr/>
        <p:nvPr/>
      </p:nvGrpSpPr>
      <p:grpSpPr>
        <a:xfrm>
          <a:off x="0" y="0"/>
          <a:ext cx="0" cy="0"/>
          <a:chOff x="0" y="0"/>
          <a:chExt cx="0" cy="0"/>
        </a:xfrm>
      </p:grpSpPr>
      <p:sp>
        <p:nvSpPr>
          <p:cNvPr id="1520" name="Google Shape;1520;g304e2283cc1_0_16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1" name="Google Shape;1521;g304e2283cc1_0_16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2" name="Google Shape;1522;g304e2283cc1_0_16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3" name="Google Shape;1523;g304e2283cc1_0_16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4" name="Google Shape;1524;g304e2283cc1_0_16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387414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25"/>
        <p:cNvGrpSpPr/>
        <p:nvPr/>
      </p:nvGrpSpPr>
      <p:grpSpPr>
        <a:xfrm>
          <a:off x="0" y="0"/>
          <a:ext cx="0" cy="0"/>
          <a:chOff x="0" y="0"/>
          <a:chExt cx="0" cy="0"/>
        </a:xfrm>
      </p:grpSpPr>
      <p:sp>
        <p:nvSpPr>
          <p:cNvPr id="1526" name="Google Shape;1526;g304e2283cc1_0_16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7" name="Google Shape;1527;g304e2283cc1_0_16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8" name="Google Shape;1528;g304e2283cc1_0_16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6099876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29"/>
        <p:cNvGrpSpPr/>
        <p:nvPr/>
      </p:nvGrpSpPr>
      <p:grpSpPr>
        <a:xfrm>
          <a:off x="0" y="0"/>
          <a:ext cx="0" cy="0"/>
          <a:chOff x="0" y="0"/>
          <a:chExt cx="0" cy="0"/>
        </a:xfrm>
      </p:grpSpPr>
      <p:sp>
        <p:nvSpPr>
          <p:cNvPr id="1530" name="Google Shape;1530;g304e2283cc1_0_16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1" name="Google Shape;1531;g304e2283cc1_0_16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2" name="Google Shape;1532;g304e2283cc1_0_16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3" name="Google Shape;1533;g304e2283cc1_0_16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705820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34"/>
        <p:cNvGrpSpPr/>
        <p:nvPr/>
      </p:nvGrpSpPr>
      <p:grpSpPr>
        <a:xfrm>
          <a:off x="0" y="0"/>
          <a:ext cx="0" cy="0"/>
          <a:chOff x="0" y="0"/>
          <a:chExt cx="0" cy="0"/>
        </a:xfrm>
      </p:grpSpPr>
      <p:sp>
        <p:nvSpPr>
          <p:cNvPr id="1535" name="Google Shape;1535;g304e2283cc1_0_163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6" name="Google Shape;1536;g304e2283cc1_0_163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37" name="Google Shape;1537;g304e2283cc1_0_16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8" name="Google Shape;1538;g304e2283cc1_0_16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9" name="Google Shape;1539;g304e2283cc1_0_16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868548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40"/>
        <p:cNvGrpSpPr/>
        <p:nvPr/>
      </p:nvGrpSpPr>
      <p:grpSpPr>
        <a:xfrm>
          <a:off x="0" y="0"/>
          <a:ext cx="0" cy="0"/>
          <a:chOff x="0" y="0"/>
          <a:chExt cx="0" cy="0"/>
        </a:xfrm>
      </p:grpSpPr>
      <p:sp>
        <p:nvSpPr>
          <p:cNvPr id="1541" name="Google Shape;1541;g304e2283cc1_0_163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2" name="Google Shape;1542;g304e2283cc1_0_163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543" name="Google Shape;1543;g304e2283cc1_0_16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4" name="Google Shape;1544;g304e2283cc1_0_163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5" name="Google Shape;1545;g304e2283cc1_0_163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119880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546"/>
        <p:cNvGrpSpPr/>
        <p:nvPr/>
      </p:nvGrpSpPr>
      <p:grpSpPr>
        <a:xfrm>
          <a:off x="0" y="0"/>
          <a:ext cx="0" cy="0"/>
          <a:chOff x="0" y="0"/>
          <a:chExt cx="0" cy="0"/>
        </a:xfrm>
      </p:grpSpPr>
      <p:sp>
        <p:nvSpPr>
          <p:cNvPr id="1547" name="Google Shape;1547;g304e2283cc1_0_16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8" name="Google Shape;1548;g304e2283cc1_0_164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9" name="Google Shape;1549;g304e2283cc1_0_164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0" name="Google Shape;1550;g304e2283cc1_0_16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1" name="Google Shape;1551;g304e2283cc1_0_16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2" name="Google Shape;1552;g304e2283cc1_0_16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78409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53"/>
        <p:cNvGrpSpPr/>
        <p:nvPr/>
      </p:nvGrpSpPr>
      <p:grpSpPr>
        <a:xfrm>
          <a:off x="0" y="0"/>
          <a:ext cx="0" cy="0"/>
          <a:chOff x="0" y="0"/>
          <a:chExt cx="0" cy="0"/>
        </a:xfrm>
      </p:grpSpPr>
      <p:sp>
        <p:nvSpPr>
          <p:cNvPr id="1554" name="Google Shape;1554;g304e2283cc1_0_165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5" name="Google Shape;1555;g304e2283cc1_0_165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56" name="Google Shape;1556;g304e2283cc1_0_165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7" name="Google Shape;1557;g304e2283cc1_0_165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58" name="Google Shape;1558;g304e2283cc1_0_165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9" name="Google Shape;1559;g304e2283cc1_0_16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0" name="Google Shape;1560;g304e2283cc1_0_16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1" name="Google Shape;1561;g304e2283cc1_0_16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1667739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562"/>
        <p:cNvGrpSpPr/>
        <p:nvPr/>
      </p:nvGrpSpPr>
      <p:grpSpPr>
        <a:xfrm>
          <a:off x="0" y="0"/>
          <a:ext cx="0" cy="0"/>
          <a:chOff x="0" y="0"/>
          <a:chExt cx="0" cy="0"/>
        </a:xfrm>
      </p:grpSpPr>
      <p:sp>
        <p:nvSpPr>
          <p:cNvPr id="1563" name="Google Shape;1563;g304e2283cc1_0_166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4" name="Google Shape;1564;g304e2283cc1_0_1661"/>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65" name="Google Shape;1565;g304e2283cc1_0_166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66" name="Google Shape;1566;g304e2283cc1_0_16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7" name="Google Shape;1567;g304e2283cc1_0_16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8" name="Google Shape;1568;g304e2283cc1_0_16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5452573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569"/>
        <p:cNvGrpSpPr/>
        <p:nvPr/>
      </p:nvGrpSpPr>
      <p:grpSpPr>
        <a:xfrm>
          <a:off x="0" y="0"/>
          <a:ext cx="0" cy="0"/>
          <a:chOff x="0" y="0"/>
          <a:chExt cx="0" cy="0"/>
        </a:xfrm>
      </p:grpSpPr>
      <p:sp>
        <p:nvSpPr>
          <p:cNvPr id="1570" name="Google Shape;1570;g304e2283cc1_0_166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1" name="Google Shape;1571;g304e2283cc1_0_1668"/>
          <p:cNvSpPr>
            <a:spLocks noGrp="1"/>
          </p:cNvSpPr>
          <p:nvPr>
            <p:ph type="pic" idx="2"/>
          </p:nvPr>
        </p:nvSpPr>
        <p:spPr>
          <a:xfrm>
            <a:off x="5183188" y="987425"/>
            <a:ext cx="6172200" cy="4873500"/>
          </a:xfrm>
          <a:prstGeom prst="rect">
            <a:avLst/>
          </a:prstGeom>
          <a:noFill/>
          <a:ln>
            <a:noFill/>
          </a:ln>
        </p:spPr>
      </p:sp>
      <p:sp>
        <p:nvSpPr>
          <p:cNvPr id="1572" name="Google Shape;1572;g304e2283cc1_0_1668"/>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73" name="Google Shape;1573;g304e2283cc1_0_16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4" name="Google Shape;1574;g304e2283cc1_0_166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5" name="Google Shape;1575;g304e2283cc1_0_166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95290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576"/>
        <p:cNvGrpSpPr/>
        <p:nvPr/>
      </p:nvGrpSpPr>
      <p:grpSpPr>
        <a:xfrm>
          <a:off x="0" y="0"/>
          <a:ext cx="0" cy="0"/>
          <a:chOff x="0" y="0"/>
          <a:chExt cx="0" cy="0"/>
        </a:xfrm>
      </p:grpSpPr>
      <p:sp>
        <p:nvSpPr>
          <p:cNvPr id="1577" name="Google Shape;1577;g304e2283cc1_0_167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8" name="Google Shape;1578;g304e2283cc1_0_1675"/>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9" name="Google Shape;1579;g304e2283cc1_0_167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0" name="Google Shape;1580;g304e2283cc1_0_167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1" name="Google Shape;1581;g304e2283cc1_0_167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35026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C9BB7AB-78C1-0A80-4AC8-392CCA7A7DA9}"/>
              </a:ext>
            </a:extLst>
          </p:cNvPr>
          <p:cNvSpPr>
            <a:spLocks noGrp="1"/>
          </p:cNvSpPr>
          <p:nvPr>
            <p:ph type="dt" sz="half" idx="10"/>
          </p:nvPr>
        </p:nvSpPr>
        <p:spPr/>
        <p:txBody>
          <a:bodyPr/>
          <a:lstStyle>
            <a:lvl1pPr>
              <a:defRPr/>
            </a:lvl1pPr>
          </a:lstStyle>
          <a:p>
            <a:pPr>
              <a:defRPr/>
            </a:pPr>
            <a:fld id="{5CA615D3-27C8-8341-B05C-5EFAB87397A2}" type="datetimeFigureOut">
              <a:rPr lang="en-US"/>
              <a:pPr>
                <a:defRPr/>
              </a:pPr>
              <a:t>9/20/25</a:t>
            </a:fld>
            <a:endParaRPr lang="en-US"/>
          </a:p>
        </p:txBody>
      </p:sp>
      <p:sp>
        <p:nvSpPr>
          <p:cNvPr id="5" name="Footer Placeholder 4">
            <a:extLst>
              <a:ext uri="{FF2B5EF4-FFF2-40B4-BE49-F238E27FC236}">
                <a16:creationId xmlns:a16="http://schemas.microsoft.com/office/drawing/2014/main" id="{3AC76392-550D-73F7-6B8A-1E8B5FBCBD9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DA06DA-3558-6FFA-ADA0-39D62656B126}"/>
              </a:ext>
            </a:extLst>
          </p:cNvPr>
          <p:cNvSpPr>
            <a:spLocks noGrp="1"/>
          </p:cNvSpPr>
          <p:nvPr>
            <p:ph type="sldNum" sz="quarter" idx="12"/>
          </p:nvPr>
        </p:nvSpPr>
        <p:spPr/>
        <p:txBody>
          <a:bodyPr/>
          <a:lstStyle>
            <a:lvl1pPr>
              <a:defRPr/>
            </a:lvl1pPr>
          </a:lstStyle>
          <a:p>
            <a:pPr>
              <a:defRPr/>
            </a:pPr>
            <a:fld id="{DAC7493F-120E-D74B-B450-17C10198A9F8}" type="slidenum">
              <a:rPr lang="en-US" altLang="en-US"/>
              <a:pPr>
                <a:defRPr/>
              </a:pPr>
              <a:t>‹#›</a:t>
            </a:fld>
            <a:endParaRPr lang="en-US" altLang="en-US"/>
          </a:p>
        </p:txBody>
      </p:sp>
    </p:spTree>
    <p:extLst>
      <p:ext uri="{BB962C8B-B14F-4D97-AF65-F5344CB8AC3E}">
        <p14:creationId xmlns:p14="http://schemas.microsoft.com/office/powerpoint/2010/main" val="39759197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82"/>
        <p:cNvGrpSpPr/>
        <p:nvPr/>
      </p:nvGrpSpPr>
      <p:grpSpPr>
        <a:xfrm>
          <a:off x="0" y="0"/>
          <a:ext cx="0" cy="0"/>
          <a:chOff x="0" y="0"/>
          <a:chExt cx="0" cy="0"/>
        </a:xfrm>
      </p:grpSpPr>
      <p:sp>
        <p:nvSpPr>
          <p:cNvPr id="1583" name="Google Shape;1583;g304e2283cc1_0_1681"/>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4" name="Google Shape;1584;g304e2283cc1_0_1681"/>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5" name="Google Shape;1585;g304e2283cc1_0_168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6" name="Google Shape;1586;g304e2283cc1_0_168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7" name="Google Shape;1587;g304e2283cc1_0_168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1759513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1_Kapitelfolie">
  <p:cSld name="1_Kapitelfolie">
    <p:bg>
      <p:bgPr>
        <a:gradFill>
          <a:gsLst>
            <a:gs pos="0">
              <a:srgbClr val="5095DC"/>
            </a:gs>
            <a:gs pos="100000">
              <a:srgbClr val="ACD3EE"/>
            </a:gs>
          </a:gsLst>
          <a:lin ang="5400012" scaled="0"/>
        </a:gradFill>
        <a:effectLst/>
      </p:bgPr>
    </p:bg>
    <p:spTree>
      <p:nvGrpSpPr>
        <p:cNvPr id="1" name="Shape 1588"/>
        <p:cNvGrpSpPr/>
        <p:nvPr/>
      </p:nvGrpSpPr>
      <p:grpSpPr>
        <a:xfrm>
          <a:off x="0" y="0"/>
          <a:ext cx="0" cy="0"/>
          <a:chOff x="0" y="0"/>
          <a:chExt cx="0" cy="0"/>
        </a:xfrm>
      </p:grpSpPr>
      <p:sp>
        <p:nvSpPr>
          <p:cNvPr id="1589" name="Google Shape;1589;g304e2283cc1_0_1687"/>
          <p:cNvSpPr txBox="1">
            <a:spLocks noGrp="1"/>
          </p:cNvSpPr>
          <p:nvPr>
            <p:ph type="title"/>
          </p:nvPr>
        </p:nvSpPr>
        <p:spPr>
          <a:xfrm>
            <a:off x="0" y="2372883"/>
            <a:ext cx="12192000" cy="2376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667"/>
              <a:buFont typeface="Trebuchet MS"/>
              <a:buNone/>
              <a:defRPr sz="2667">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537429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19"/>
        <p:cNvGrpSpPr/>
        <p:nvPr/>
      </p:nvGrpSpPr>
      <p:grpSpPr>
        <a:xfrm>
          <a:off x="0" y="0"/>
          <a:ext cx="0" cy="0"/>
          <a:chOff x="0" y="0"/>
          <a:chExt cx="0" cy="0"/>
        </a:xfrm>
      </p:grpSpPr>
      <p:sp>
        <p:nvSpPr>
          <p:cNvPr id="1220" name="Google Shape;1220;g304e2283cc1_0_9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1" name="Google Shape;1221;g304e2283cc1_0_9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2" name="Google Shape;1222;g304e2283cc1_0_9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3" name="Google Shape;1223;g304e2283cc1_0_9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41265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24"/>
        <p:cNvGrpSpPr/>
        <p:nvPr/>
      </p:nvGrpSpPr>
      <p:grpSpPr>
        <a:xfrm>
          <a:off x="0" y="0"/>
          <a:ext cx="0" cy="0"/>
          <a:chOff x="0" y="0"/>
          <a:chExt cx="0" cy="0"/>
        </a:xfrm>
      </p:grpSpPr>
      <p:sp>
        <p:nvSpPr>
          <p:cNvPr id="1225" name="Google Shape;1225;g304e2283cc1_0_92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6" name="Google Shape;1226;g304e2283cc1_0_92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27" name="Google Shape;1227;g304e2283cc1_0_9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8" name="Google Shape;1228;g304e2283cc1_0_92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9" name="Google Shape;1229;g304e2283cc1_0_92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187809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30"/>
        <p:cNvGrpSpPr/>
        <p:nvPr/>
      </p:nvGrpSpPr>
      <p:grpSpPr>
        <a:xfrm>
          <a:off x="0" y="0"/>
          <a:ext cx="0" cy="0"/>
          <a:chOff x="0" y="0"/>
          <a:chExt cx="0" cy="0"/>
        </a:xfrm>
      </p:grpSpPr>
      <p:sp>
        <p:nvSpPr>
          <p:cNvPr id="1231" name="Google Shape;1231;g304e2283cc1_0_9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2" name="Google Shape;1232;g304e2283cc1_0_93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3" name="Google Shape;1233;g304e2283cc1_0_9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4" name="Google Shape;1234;g304e2283cc1_0_9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5" name="Google Shape;1235;g304e2283cc1_0_9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25667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36"/>
        <p:cNvGrpSpPr/>
        <p:nvPr/>
      </p:nvGrpSpPr>
      <p:grpSpPr>
        <a:xfrm>
          <a:off x="0" y="0"/>
          <a:ext cx="0" cy="0"/>
          <a:chOff x="0" y="0"/>
          <a:chExt cx="0" cy="0"/>
        </a:xfrm>
      </p:grpSpPr>
      <p:sp>
        <p:nvSpPr>
          <p:cNvPr id="1237" name="Google Shape;1237;g304e2283cc1_0_93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8" name="Google Shape;1238;g304e2283cc1_0_93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39" name="Google Shape;1239;g304e2283cc1_0_9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0" name="Google Shape;1240;g304e2283cc1_0_93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1" name="Google Shape;1241;g304e2283cc1_0_93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7914350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42"/>
        <p:cNvGrpSpPr/>
        <p:nvPr/>
      </p:nvGrpSpPr>
      <p:grpSpPr>
        <a:xfrm>
          <a:off x="0" y="0"/>
          <a:ext cx="0" cy="0"/>
          <a:chOff x="0" y="0"/>
          <a:chExt cx="0" cy="0"/>
        </a:xfrm>
      </p:grpSpPr>
      <p:sp>
        <p:nvSpPr>
          <p:cNvPr id="1243" name="Google Shape;1243;g304e2283cc1_0_9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4" name="Google Shape;1244;g304e2283cc1_0_94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5" name="Google Shape;1245;g304e2283cc1_0_94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6" name="Google Shape;1246;g304e2283cc1_0_9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7" name="Google Shape;1247;g304e2283cc1_0_9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8" name="Google Shape;1248;g304e2283cc1_0_9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318209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249"/>
        <p:cNvGrpSpPr/>
        <p:nvPr/>
      </p:nvGrpSpPr>
      <p:grpSpPr>
        <a:xfrm>
          <a:off x="0" y="0"/>
          <a:ext cx="0" cy="0"/>
          <a:chOff x="0" y="0"/>
          <a:chExt cx="0" cy="0"/>
        </a:xfrm>
      </p:grpSpPr>
      <p:sp>
        <p:nvSpPr>
          <p:cNvPr id="1250" name="Google Shape;1250;g304e2283cc1_0_95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1" name="Google Shape;1251;g304e2283cc1_0_95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2" name="Google Shape;1252;g304e2283cc1_0_95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3" name="Google Shape;1253;g304e2283cc1_0_95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4" name="Google Shape;1254;g304e2283cc1_0_95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5" name="Google Shape;1255;g304e2283cc1_0_9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6" name="Google Shape;1256;g304e2283cc1_0_9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7" name="Google Shape;1257;g304e2283cc1_0_9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36066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8"/>
        <p:cNvGrpSpPr/>
        <p:nvPr/>
      </p:nvGrpSpPr>
      <p:grpSpPr>
        <a:xfrm>
          <a:off x="0" y="0"/>
          <a:ext cx="0" cy="0"/>
          <a:chOff x="0" y="0"/>
          <a:chExt cx="0" cy="0"/>
        </a:xfrm>
      </p:grpSpPr>
      <p:sp>
        <p:nvSpPr>
          <p:cNvPr id="1259" name="Google Shape;1259;g304e2283cc1_0_9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0" name="Google Shape;1260;g304e2283cc1_0_9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1" name="Google Shape;1261;g304e2283cc1_0_9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5265416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262"/>
        <p:cNvGrpSpPr/>
        <p:nvPr/>
      </p:nvGrpSpPr>
      <p:grpSpPr>
        <a:xfrm>
          <a:off x="0" y="0"/>
          <a:ext cx="0" cy="0"/>
          <a:chOff x="0" y="0"/>
          <a:chExt cx="0" cy="0"/>
        </a:xfrm>
      </p:grpSpPr>
      <p:sp>
        <p:nvSpPr>
          <p:cNvPr id="1263" name="Google Shape;1263;g304e2283cc1_0_96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4" name="Google Shape;1264;g304e2283cc1_0_96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65" name="Google Shape;1265;g304e2283cc1_0_96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66" name="Google Shape;1266;g304e2283cc1_0_9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7" name="Google Shape;1267;g304e2283cc1_0_96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8" name="Google Shape;1268;g304e2283cc1_0_96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20604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61F718-1C20-377C-0B21-96D17CBED012}"/>
              </a:ext>
            </a:extLst>
          </p:cNvPr>
          <p:cNvSpPr>
            <a:spLocks noGrp="1"/>
          </p:cNvSpPr>
          <p:nvPr>
            <p:ph type="dt" sz="half" idx="10"/>
          </p:nvPr>
        </p:nvSpPr>
        <p:spPr/>
        <p:txBody>
          <a:bodyPr/>
          <a:lstStyle>
            <a:lvl1pPr>
              <a:defRPr/>
            </a:lvl1pPr>
          </a:lstStyle>
          <a:p>
            <a:pPr>
              <a:defRPr/>
            </a:pPr>
            <a:fld id="{6977CFDD-7BB2-5B46-859F-9F1C12265EB5}" type="datetimeFigureOut">
              <a:rPr lang="en-US"/>
              <a:pPr>
                <a:defRPr/>
              </a:pPr>
              <a:t>9/20/25</a:t>
            </a:fld>
            <a:endParaRPr lang="en-US"/>
          </a:p>
        </p:txBody>
      </p:sp>
      <p:sp>
        <p:nvSpPr>
          <p:cNvPr id="5" name="Footer Placeholder 4">
            <a:extLst>
              <a:ext uri="{FF2B5EF4-FFF2-40B4-BE49-F238E27FC236}">
                <a16:creationId xmlns:a16="http://schemas.microsoft.com/office/drawing/2014/main" id="{825490B2-1BC6-84CD-E95E-928D24CE83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B1022BD-7501-A28C-89A2-F209359AA609}"/>
              </a:ext>
            </a:extLst>
          </p:cNvPr>
          <p:cNvSpPr>
            <a:spLocks noGrp="1"/>
          </p:cNvSpPr>
          <p:nvPr>
            <p:ph type="sldNum" sz="quarter" idx="12"/>
          </p:nvPr>
        </p:nvSpPr>
        <p:spPr/>
        <p:txBody>
          <a:bodyPr/>
          <a:lstStyle>
            <a:lvl1pPr>
              <a:defRPr/>
            </a:lvl1pPr>
          </a:lstStyle>
          <a:p>
            <a:pPr>
              <a:defRPr/>
            </a:pPr>
            <a:fld id="{48ADA6A1-78B0-5D4B-8826-FEB5A54E440A}" type="slidenum">
              <a:rPr lang="en-US" altLang="en-US"/>
              <a:pPr>
                <a:defRPr/>
              </a:pPr>
              <a:t>‹#›</a:t>
            </a:fld>
            <a:endParaRPr lang="en-US" altLang="en-US"/>
          </a:p>
        </p:txBody>
      </p:sp>
    </p:spTree>
    <p:extLst>
      <p:ext uri="{BB962C8B-B14F-4D97-AF65-F5344CB8AC3E}">
        <p14:creationId xmlns:p14="http://schemas.microsoft.com/office/powerpoint/2010/main" val="219381078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269"/>
        <p:cNvGrpSpPr/>
        <p:nvPr/>
      </p:nvGrpSpPr>
      <p:grpSpPr>
        <a:xfrm>
          <a:off x="0" y="0"/>
          <a:ext cx="0" cy="0"/>
          <a:chOff x="0" y="0"/>
          <a:chExt cx="0" cy="0"/>
        </a:xfrm>
      </p:grpSpPr>
      <p:sp>
        <p:nvSpPr>
          <p:cNvPr id="1270" name="Google Shape;1270;g304e2283cc1_0_97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1" name="Google Shape;1271;g304e2283cc1_0_972"/>
          <p:cNvSpPr>
            <a:spLocks noGrp="1"/>
          </p:cNvSpPr>
          <p:nvPr>
            <p:ph type="pic" idx="2"/>
          </p:nvPr>
        </p:nvSpPr>
        <p:spPr>
          <a:xfrm>
            <a:off x="5183188" y="987425"/>
            <a:ext cx="6172200" cy="4873500"/>
          </a:xfrm>
          <a:prstGeom prst="rect">
            <a:avLst/>
          </a:prstGeom>
          <a:noFill/>
          <a:ln>
            <a:noFill/>
          </a:ln>
        </p:spPr>
      </p:sp>
      <p:sp>
        <p:nvSpPr>
          <p:cNvPr id="1272" name="Google Shape;1272;g304e2283cc1_0_97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73" name="Google Shape;1273;g304e2283cc1_0_9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4" name="Google Shape;1274;g304e2283cc1_0_9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5" name="Google Shape;1275;g304e2283cc1_0_9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813853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276"/>
        <p:cNvGrpSpPr/>
        <p:nvPr/>
      </p:nvGrpSpPr>
      <p:grpSpPr>
        <a:xfrm>
          <a:off x="0" y="0"/>
          <a:ext cx="0" cy="0"/>
          <a:chOff x="0" y="0"/>
          <a:chExt cx="0" cy="0"/>
        </a:xfrm>
      </p:grpSpPr>
      <p:sp>
        <p:nvSpPr>
          <p:cNvPr id="1277" name="Google Shape;1277;g304e2283cc1_0_97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8" name="Google Shape;1278;g304e2283cc1_0_97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9" name="Google Shape;1279;g304e2283cc1_0_97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0" name="Google Shape;1280;g304e2283cc1_0_97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1" name="Google Shape;1281;g304e2283cc1_0_97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4725766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282"/>
        <p:cNvGrpSpPr/>
        <p:nvPr/>
      </p:nvGrpSpPr>
      <p:grpSpPr>
        <a:xfrm>
          <a:off x="0" y="0"/>
          <a:ext cx="0" cy="0"/>
          <a:chOff x="0" y="0"/>
          <a:chExt cx="0" cy="0"/>
        </a:xfrm>
      </p:grpSpPr>
      <p:sp>
        <p:nvSpPr>
          <p:cNvPr id="1283" name="Google Shape;1283;g304e2283cc1_0_98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4" name="Google Shape;1284;g304e2283cc1_0_98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5" name="Google Shape;1285;g304e2283cc1_0_98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6" name="Google Shape;1286;g304e2283cc1_0_98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7" name="Google Shape;1287;g304e2283cc1_0_98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2639348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4"/>
        <p:cNvGrpSpPr/>
        <p:nvPr/>
      </p:nvGrpSpPr>
      <p:grpSpPr>
        <a:xfrm>
          <a:off x="0" y="0"/>
          <a:ext cx="0" cy="0"/>
          <a:chOff x="0" y="0"/>
          <a:chExt cx="0" cy="0"/>
        </a:xfrm>
      </p:grpSpPr>
      <p:sp>
        <p:nvSpPr>
          <p:cNvPr id="1295" name="Google Shape;1295;g304e2283cc1_0_99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6" name="Google Shape;1296;g304e2283cc1_0_99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7" name="Google Shape;1297;g304e2283cc1_0_99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040076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98"/>
        <p:cNvGrpSpPr/>
        <p:nvPr/>
      </p:nvGrpSpPr>
      <p:grpSpPr>
        <a:xfrm>
          <a:off x="0" y="0"/>
          <a:ext cx="0" cy="0"/>
          <a:chOff x="0" y="0"/>
          <a:chExt cx="0" cy="0"/>
        </a:xfrm>
      </p:grpSpPr>
      <p:sp>
        <p:nvSpPr>
          <p:cNvPr id="1299" name="Google Shape;1299;g304e2283cc1_0_100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00" name="Google Shape;1300;g304e2283cc1_0_1001"/>
          <p:cNvSpPr txBox="1">
            <a:spLocks noGrp="1"/>
          </p:cNvSpPr>
          <p:nvPr>
            <p:ph type="subTitle" idx="1"/>
          </p:nvPr>
        </p:nvSpPr>
        <p:spPr>
          <a:xfrm>
            <a:off x="1524000" y="3602037"/>
            <a:ext cx="9144000" cy="1655700"/>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Calibri"/>
              <a:buNone/>
              <a:defRPr sz="2400"/>
            </a:lvl1pPr>
            <a:lvl2pPr lvl="1" algn="ctr">
              <a:spcBef>
                <a:spcPts val="400"/>
              </a:spcBef>
              <a:spcAft>
                <a:spcPts val="0"/>
              </a:spcAft>
              <a:buClr>
                <a:schemeClr val="dk1"/>
              </a:buClr>
              <a:buSzPts val="2000"/>
              <a:buFont typeface="Calibri"/>
              <a:buNone/>
              <a:defRPr sz="2000"/>
            </a:lvl2pPr>
            <a:lvl3pPr lvl="2" algn="ctr">
              <a:spcBef>
                <a:spcPts val="360"/>
              </a:spcBef>
              <a:spcAft>
                <a:spcPts val="0"/>
              </a:spcAft>
              <a:buClr>
                <a:schemeClr val="dk1"/>
              </a:buClr>
              <a:buSzPts val="1800"/>
              <a:buFont typeface="Calibri"/>
              <a:buNone/>
              <a:defRPr sz="1800"/>
            </a:lvl3pPr>
            <a:lvl4pPr lvl="3" algn="ctr">
              <a:spcBef>
                <a:spcPts val="320"/>
              </a:spcBef>
              <a:spcAft>
                <a:spcPts val="0"/>
              </a:spcAft>
              <a:buClr>
                <a:schemeClr val="dk1"/>
              </a:buClr>
              <a:buSzPts val="1600"/>
              <a:buFont typeface="Calibri"/>
              <a:buNone/>
              <a:defRPr sz="1600"/>
            </a:lvl4pPr>
            <a:lvl5pPr lvl="4" algn="ctr">
              <a:spcBef>
                <a:spcPts val="320"/>
              </a:spcBef>
              <a:spcAft>
                <a:spcPts val="0"/>
              </a:spcAft>
              <a:buClr>
                <a:schemeClr val="dk1"/>
              </a:buClr>
              <a:buSzPts val="1600"/>
              <a:buFont typeface="Calibri"/>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01" name="Google Shape;1301;g304e2283cc1_0_1001"/>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2" name="Google Shape;1302;g304e2283cc1_0_1001"/>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3" name="Google Shape;1303;g304e2283cc1_0_1001"/>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892248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04"/>
        <p:cNvGrpSpPr/>
        <p:nvPr/>
      </p:nvGrpSpPr>
      <p:grpSpPr>
        <a:xfrm>
          <a:off x="0" y="0"/>
          <a:ext cx="0" cy="0"/>
          <a:chOff x="0" y="0"/>
          <a:chExt cx="0" cy="0"/>
        </a:xfrm>
      </p:grpSpPr>
      <p:sp>
        <p:nvSpPr>
          <p:cNvPr id="1305" name="Google Shape;1305;g304e2283cc1_0_100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06" name="Google Shape;1306;g304e2283cc1_0_1007"/>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7" name="Google Shape;1307;g304e2283cc1_0_100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8" name="Google Shape;1308;g304e2283cc1_0_100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9" name="Google Shape;1309;g304e2283cc1_0_100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186170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10"/>
        <p:cNvGrpSpPr/>
        <p:nvPr/>
      </p:nvGrpSpPr>
      <p:grpSpPr>
        <a:xfrm>
          <a:off x="0" y="0"/>
          <a:ext cx="0" cy="0"/>
          <a:chOff x="0" y="0"/>
          <a:chExt cx="0" cy="0"/>
        </a:xfrm>
      </p:grpSpPr>
      <p:sp>
        <p:nvSpPr>
          <p:cNvPr id="1311" name="Google Shape;1311;g304e2283cc1_0_1013"/>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12" name="Google Shape;1312;g304e2283cc1_0_1013"/>
          <p:cNvSpPr txBox="1">
            <a:spLocks noGrp="1"/>
          </p:cNvSpPr>
          <p:nvPr>
            <p:ph type="body" idx="1"/>
          </p:nvPr>
        </p:nvSpPr>
        <p:spPr>
          <a:xfrm>
            <a:off x="831851" y="4589464"/>
            <a:ext cx="10515600" cy="1500300"/>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Calibri"/>
              <a:buNone/>
              <a:defRPr sz="2400"/>
            </a:lvl1pPr>
            <a:lvl2pPr marL="914400" lvl="1" indent="-228600" algn="l">
              <a:spcBef>
                <a:spcPts val="400"/>
              </a:spcBef>
              <a:spcAft>
                <a:spcPts val="0"/>
              </a:spcAft>
              <a:buClr>
                <a:schemeClr val="dk1"/>
              </a:buClr>
              <a:buSzPts val="2000"/>
              <a:buFont typeface="Calibri"/>
              <a:buNone/>
              <a:defRPr sz="2000"/>
            </a:lvl2pPr>
            <a:lvl3pPr marL="1371600" lvl="2" indent="-228600" algn="l">
              <a:spcBef>
                <a:spcPts val="360"/>
              </a:spcBef>
              <a:spcAft>
                <a:spcPts val="0"/>
              </a:spcAft>
              <a:buClr>
                <a:schemeClr val="dk1"/>
              </a:buClr>
              <a:buSzPts val="1800"/>
              <a:buFont typeface="Calibri"/>
              <a:buNone/>
              <a:defRPr sz="1800"/>
            </a:lvl3pPr>
            <a:lvl4pPr marL="1828800" lvl="3" indent="-228600" algn="l">
              <a:spcBef>
                <a:spcPts val="320"/>
              </a:spcBef>
              <a:spcAft>
                <a:spcPts val="0"/>
              </a:spcAft>
              <a:buClr>
                <a:schemeClr val="dk1"/>
              </a:buClr>
              <a:buSzPts val="1600"/>
              <a:buFont typeface="Calibri"/>
              <a:buNone/>
              <a:defRPr sz="1600"/>
            </a:lvl4pPr>
            <a:lvl5pPr marL="2286000" lvl="4" indent="-228600" algn="l">
              <a:spcBef>
                <a:spcPts val="320"/>
              </a:spcBef>
              <a:spcAft>
                <a:spcPts val="0"/>
              </a:spcAft>
              <a:buClr>
                <a:schemeClr val="dk1"/>
              </a:buClr>
              <a:buSzPts val="1600"/>
              <a:buFont typeface="Calibri"/>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313" name="Google Shape;1313;g304e2283cc1_0_1013"/>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4" name="Google Shape;1314;g304e2283cc1_0_1013"/>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5" name="Google Shape;1315;g304e2283cc1_0_1013"/>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7525587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16"/>
        <p:cNvGrpSpPr/>
        <p:nvPr/>
      </p:nvGrpSpPr>
      <p:grpSpPr>
        <a:xfrm>
          <a:off x="0" y="0"/>
          <a:ext cx="0" cy="0"/>
          <a:chOff x="0" y="0"/>
          <a:chExt cx="0" cy="0"/>
        </a:xfrm>
      </p:grpSpPr>
      <p:sp>
        <p:nvSpPr>
          <p:cNvPr id="1317" name="Google Shape;1317;g304e2283cc1_0_1019"/>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18" name="Google Shape;1318;g304e2283cc1_0_1019"/>
          <p:cNvSpPr txBox="1">
            <a:spLocks noGrp="1"/>
          </p:cNvSpPr>
          <p:nvPr>
            <p:ph type="body" idx="1"/>
          </p:nvPr>
        </p:nvSpPr>
        <p:spPr>
          <a:xfrm>
            <a:off x="609600" y="1600201"/>
            <a:ext cx="53847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9" name="Google Shape;1319;g304e2283cc1_0_1019"/>
          <p:cNvSpPr txBox="1">
            <a:spLocks noGrp="1"/>
          </p:cNvSpPr>
          <p:nvPr>
            <p:ph type="body" idx="2"/>
          </p:nvPr>
        </p:nvSpPr>
        <p:spPr>
          <a:xfrm>
            <a:off x="6197600" y="1600201"/>
            <a:ext cx="53847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0" name="Google Shape;1320;g304e2283cc1_0_1019"/>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1" name="Google Shape;1321;g304e2283cc1_0_1019"/>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2" name="Google Shape;1322;g304e2283cc1_0_1019"/>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291779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23"/>
        <p:cNvGrpSpPr/>
        <p:nvPr/>
      </p:nvGrpSpPr>
      <p:grpSpPr>
        <a:xfrm>
          <a:off x="0" y="0"/>
          <a:ext cx="0" cy="0"/>
          <a:chOff x="0" y="0"/>
          <a:chExt cx="0" cy="0"/>
        </a:xfrm>
      </p:grpSpPr>
      <p:sp>
        <p:nvSpPr>
          <p:cNvPr id="1324" name="Google Shape;1324;g304e2283cc1_0_1026"/>
          <p:cNvSpPr txBox="1">
            <a:spLocks noGrp="1"/>
          </p:cNvSpPr>
          <p:nvPr>
            <p:ph type="title"/>
          </p:nvPr>
        </p:nvSpPr>
        <p:spPr>
          <a:xfrm>
            <a:off x="840317" y="365125"/>
            <a:ext cx="10515600" cy="13257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25" name="Google Shape;1325;g304e2283cc1_0_1026"/>
          <p:cNvSpPr txBox="1">
            <a:spLocks noGrp="1"/>
          </p:cNvSpPr>
          <p:nvPr>
            <p:ph type="body" idx="1"/>
          </p:nvPr>
        </p:nvSpPr>
        <p:spPr>
          <a:xfrm>
            <a:off x="840319" y="1681163"/>
            <a:ext cx="5158200" cy="8238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Calibri"/>
              <a:buNone/>
              <a:defRPr sz="2400" b="1"/>
            </a:lvl1pPr>
            <a:lvl2pPr marL="914400" lvl="1" indent="-228600" algn="l">
              <a:spcBef>
                <a:spcPts val="400"/>
              </a:spcBef>
              <a:spcAft>
                <a:spcPts val="0"/>
              </a:spcAft>
              <a:buClr>
                <a:schemeClr val="dk1"/>
              </a:buClr>
              <a:buSzPts val="2000"/>
              <a:buFont typeface="Calibri"/>
              <a:buNone/>
              <a:defRPr sz="2000" b="1"/>
            </a:lvl2pPr>
            <a:lvl3pPr marL="1371600" lvl="2" indent="-228600" algn="l">
              <a:spcBef>
                <a:spcPts val="360"/>
              </a:spcBef>
              <a:spcAft>
                <a:spcPts val="0"/>
              </a:spcAft>
              <a:buClr>
                <a:schemeClr val="dk1"/>
              </a:buClr>
              <a:buSzPts val="1800"/>
              <a:buFont typeface="Calibri"/>
              <a:buNone/>
              <a:defRPr sz="1800" b="1"/>
            </a:lvl3pPr>
            <a:lvl4pPr marL="1828800" lvl="3" indent="-228600" algn="l">
              <a:spcBef>
                <a:spcPts val="320"/>
              </a:spcBef>
              <a:spcAft>
                <a:spcPts val="0"/>
              </a:spcAft>
              <a:buClr>
                <a:schemeClr val="dk1"/>
              </a:buClr>
              <a:buSzPts val="1600"/>
              <a:buFont typeface="Calibri"/>
              <a:buNone/>
              <a:defRPr sz="1600" b="1"/>
            </a:lvl4pPr>
            <a:lvl5pPr marL="2286000" lvl="4" indent="-228600" algn="l">
              <a:spcBef>
                <a:spcPts val="320"/>
              </a:spcBef>
              <a:spcAft>
                <a:spcPts val="0"/>
              </a:spcAft>
              <a:buClr>
                <a:schemeClr val="dk1"/>
              </a:buClr>
              <a:buSzPts val="1600"/>
              <a:buFont typeface="Calibri"/>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26" name="Google Shape;1326;g304e2283cc1_0_1026"/>
          <p:cNvSpPr txBox="1">
            <a:spLocks noGrp="1"/>
          </p:cNvSpPr>
          <p:nvPr>
            <p:ph type="body" idx="2"/>
          </p:nvPr>
        </p:nvSpPr>
        <p:spPr>
          <a:xfrm>
            <a:off x="840319" y="2505075"/>
            <a:ext cx="5158200" cy="3684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7" name="Google Shape;1327;g304e2283cc1_0_1026"/>
          <p:cNvSpPr txBox="1">
            <a:spLocks noGrp="1"/>
          </p:cNvSpPr>
          <p:nvPr>
            <p:ph type="body" idx="3"/>
          </p:nvPr>
        </p:nvSpPr>
        <p:spPr>
          <a:xfrm>
            <a:off x="6172200" y="1681163"/>
            <a:ext cx="5183700" cy="8238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Calibri"/>
              <a:buNone/>
              <a:defRPr sz="2400" b="1"/>
            </a:lvl1pPr>
            <a:lvl2pPr marL="914400" lvl="1" indent="-228600" algn="l">
              <a:spcBef>
                <a:spcPts val="400"/>
              </a:spcBef>
              <a:spcAft>
                <a:spcPts val="0"/>
              </a:spcAft>
              <a:buClr>
                <a:schemeClr val="dk1"/>
              </a:buClr>
              <a:buSzPts val="2000"/>
              <a:buFont typeface="Calibri"/>
              <a:buNone/>
              <a:defRPr sz="2000" b="1"/>
            </a:lvl2pPr>
            <a:lvl3pPr marL="1371600" lvl="2" indent="-228600" algn="l">
              <a:spcBef>
                <a:spcPts val="360"/>
              </a:spcBef>
              <a:spcAft>
                <a:spcPts val="0"/>
              </a:spcAft>
              <a:buClr>
                <a:schemeClr val="dk1"/>
              </a:buClr>
              <a:buSzPts val="1800"/>
              <a:buFont typeface="Calibri"/>
              <a:buNone/>
              <a:defRPr sz="1800" b="1"/>
            </a:lvl3pPr>
            <a:lvl4pPr marL="1828800" lvl="3" indent="-228600" algn="l">
              <a:spcBef>
                <a:spcPts val="320"/>
              </a:spcBef>
              <a:spcAft>
                <a:spcPts val="0"/>
              </a:spcAft>
              <a:buClr>
                <a:schemeClr val="dk1"/>
              </a:buClr>
              <a:buSzPts val="1600"/>
              <a:buFont typeface="Calibri"/>
              <a:buNone/>
              <a:defRPr sz="1600" b="1"/>
            </a:lvl4pPr>
            <a:lvl5pPr marL="2286000" lvl="4" indent="-228600" algn="l">
              <a:spcBef>
                <a:spcPts val="320"/>
              </a:spcBef>
              <a:spcAft>
                <a:spcPts val="0"/>
              </a:spcAft>
              <a:buClr>
                <a:schemeClr val="dk1"/>
              </a:buClr>
              <a:buSzPts val="1600"/>
              <a:buFont typeface="Calibri"/>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28" name="Google Shape;1328;g304e2283cc1_0_1026"/>
          <p:cNvSpPr txBox="1">
            <a:spLocks noGrp="1"/>
          </p:cNvSpPr>
          <p:nvPr>
            <p:ph type="body" idx="4"/>
          </p:nvPr>
        </p:nvSpPr>
        <p:spPr>
          <a:xfrm>
            <a:off x="6172200" y="2505075"/>
            <a:ext cx="5183700" cy="3684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9" name="Google Shape;1329;g304e2283cc1_0_1026"/>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0" name="Google Shape;1330;g304e2283cc1_0_1026"/>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1" name="Google Shape;1331;g304e2283cc1_0_1026"/>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146066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32"/>
        <p:cNvGrpSpPr/>
        <p:nvPr/>
      </p:nvGrpSpPr>
      <p:grpSpPr>
        <a:xfrm>
          <a:off x="0" y="0"/>
          <a:ext cx="0" cy="0"/>
          <a:chOff x="0" y="0"/>
          <a:chExt cx="0" cy="0"/>
        </a:xfrm>
      </p:grpSpPr>
      <p:sp>
        <p:nvSpPr>
          <p:cNvPr id="1333" name="Google Shape;1333;g304e2283cc1_0_1035"/>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34" name="Google Shape;1334;g304e2283cc1_0_103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5" name="Google Shape;1335;g304e2283cc1_0_103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6" name="Google Shape;1336;g304e2283cc1_0_103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4035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C4115B9-4694-94C4-8780-CE2273F03F47}"/>
              </a:ext>
            </a:extLst>
          </p:cNvPr>
          <p:cNvSpPr>
            <a:spLocks noGrp="1"/>
          </p:cNvSpPr>
          <p:nvPr>
            <p:ph type="dt" sz="half" idx="10"/>
          </p:nvPr>
        </p:nvSpPr>
        <p:spPr/>
        <p:txBody>
          <a:bodyPr/>
          <a:lstStyle>
            <a:lvl1pPr>
              <a:defRPr/>
            </a:lvl1pPr>
          </a:lstStyle>
          <a:p>
            <a:pPr>
              <a:defRPr/>
            </a:pPr>
            <a:fld id="{B9642F96-C633-4B41-ACB7-C56E91AEE543}" type="datetimeFigureOut">
              <a:rPr lang="en-US"/>
              <a:pPr>
                <a:defRPr/>
              </a:pPr>
              <a:t>9/20/25</a:t>
            </a:fld>
            <a:endParaRPr lang="en-US"/>
          </a:p>
        </p:txBody>
      </p:sp>
      <p:sp>
        <p:nvSpPr>
          <p:cNvPr id="6" name="Footer Placeholder 4">
            <a:extLst>
              <a:ext uri="{FF2B5EF4-FFF2-40B4-BE49-F238E27FC236}">
                <a16:creationId xmlns:a16="http://schemas.microsoft.com/office/drawing/2014/main" id="{D8E79A27-8B86-C13E-9650-3373D8D0054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4FE8CB9-ABDA-0D33-0D36-AA032A89B77F}"/>
              </a:ext>
            </a:extLst>
          </p:cNvPr>
          <p:cNvSpPr>
            <a:spLocks noGrp="1"/>
          </p:cNvSpPr>
          <p:nvPr>
            <p:ph type="sldNum" sz="quarter" idx="12"/>
          </p:nvPr>
        </p:nvSpPr>
        <p:spPr/>
        <p:txBody>
          <a:bodyPr/>
          <a:lstStyle>
            <a:lvl1pPr>
              <a:defRPr/>
            </a:lvl1pPr>
          </a:lstStyle>
          <a:p>
            <a:pPr>
              <a:defRPr/>
            </a:pPr>
            <a:fld id="{3AC028C4-19C0-514B-AFB8-B44B6A4B0D4A}" type="slidenum">
              <a:rPr lang="en-US" altLang="en-US"/>
              <a:pPr>
                <a:defRPr/>
              </a:pPr>
              <a:t>‹#›</a:t>
            </a:fld>
            <a:endParaRPr lang="en-US" altLang="en-US"/>
          </a:p>
        </p:txBody>
      </p:sp>
    </p:spTree>
    <p:extLst>
      <p:ext uri="{BB962C8B-B14F-4D97-AF65-F5344CB8AC3E}">
        <p14:creationId xmlns:p14="http://schemas.microsoft.com/office/powerpoint/2010/main" val="14103238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37"/>
        <p:cNvGrpSpPr/>
        <p:nvPr/>
      </p:nvGrpSpPr>
      <p:grpSpPr>
        <a:xfrm>
          <a:off x="0" y="0"/>
          <a:ext cx="0" cy="0"/>
          <a:chOff x="0" y="0"/>
          <a:chExt cx="0" cy="0"/>
        </a:xfrm>
      </p:grpSpPr>
      <p:sp>
        <p:nvSpPr>
          <p:cNvPr id="1338" name="Google Shape;1338;g304e2283cc1_0_1040"/>
          <p:cNvSpPr txBox="1">
            <a:spLocks noGrp="1"/>
          </p:cNvSpPr>
          <p:nvPr>
            <p:ph type="title"/>
          </p:nvPr>
        </p:nvSpPr>
        <p:spPr>
          <a:xfrm>
            <a:off x="840319" y="457200"/>
            <a:ext cx="3932700"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39" name="Google Shape;1339;g304e2283cc1_0_1040"/>
          <p:cNvSpPr txBox="1">
            <a:spLocks noGrp="1"/>
          </p:cNvSpPr>
          <p:nvPr>
            <p:ph type="body" idx="1"/>
          </p:nvPr>
        </p:nvSpPr>
        <p:spPr>
          <a:xfrm>
            <a:off x="5183717" y="987426"/>
            <a:ext cx="6172200" cy="487350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Calibri"/>
              <a:buChar char="•"/>
              <a:defRPr sz="3200"/>
            </a:lvl1pPr>
            <a:lvl2pPr marL="914400" lvl="1" indent="-406400" algn="l">
              <a:spcBef>
                <a:spcPts val="560"/>
              </a:spcBef>
              <a:spcAft>
                <a:spcPts val="0"/>
              </a:spcAft>
              <a:buClr>
                <a:schemeClr val="dk1"/>
              </a:buClr>
              <a:buSzPts val="2800"/>
              <a:buFont typeface="Calibri"/>
              <a:buChar char="–"/>
              <a:defRPr sz="2800"/>
            </a:lvl2pPr>
            <a:lvl3pPr marL="1371600" lvl="2" indent="-381000" algn="l">
              <a:spcBef>
                <a:spcPts val="480"/>
              </a:spcBef>
              <a:spcAft>
                <a:spcPts val="0"/>
              </a:spcAft>
              <a:buClr>
                <a:schemeClr val="dk1"/>
              </a:buClr>
              <a:buSzPts val="2400"/>
              <a:buFont typeface="Calibri"/>
              <a:buChar char="•"/>
              <a:defRPr sz="2400"/>
            </a:lvl3pPr>
            <a:lvl4pPr marL="1828800" lvl="3" indent="-355600" algn="l">
              <a:spcBef>
                <a:spcPts val="400"/>
              </a:spcBef>
              <a:spcAft>
                <a:spcPts val="0"/>
              </a:spcAft>
              <a:buClr>
                <a:schemeClr val="dk1"/>
              </a:buClr>
              <a:buSzPts val="2000"/>
              <a:buFont typeface="Calibri"/>
              <a:buChar char="–"/>
              <a:defRPr sz="2000"/>
            </a:lvl4pPr>
            <a:lvl5pPr marL="2286000" lvl="4" indent="-355600" algn="l">
              <a:spcBef>
                <a:spcPts val="400"/>
              </a:spcBef>
              <a:spcAft>
                <a:spcPts val="0"/>
              </a:spcAft>
              <a:buClr>
                <a:schemeClr val="dk1"/>
              </a:buClr>
              <a:buSzPts val="2000"/>
              <a:buFont typeface="Calibri"/>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40" name="Google Shape;1340;g304e2283cc1_0_1040"/>
          <p:cNvSpPr txBox="1">
            <a:spLocks noGrp="1"/>
          </p:cNvSpPr>
          <p:nvPr>
            <p:ph type="body" idx="2"/>
          </p:nvPr>
        </p:nvSpPr>
        <p:spPr>
          <a:xfrm>
            <a:off x="840319" y="2057401"/>
            <a:ext cx="3932700" cy="3811500"/>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Calibri"/>
              <a:buNone/>
              <a:defRPr sz="1600"/>
            </a:lvl1pPr>
            <a:lvl2pPr marL="914400" lvl="1" indent="-228600" algn="l">
              <a:spcBef>
                <a:spcPts val="280"/>
              </a:spcBef>
              <a:spcAft>
                <a:spcPts val="0"/>
              </a:spcAft>
              <a:buClr>
                <a:schemeClr val="dk1"/>
              </a:buClr>
              <a:buSzPts val="1400"/>
              <a:buFont typeface="Calibri"/>
              <a:buNone/>
              <a:defRPr sz="1400"/>
            </a:lvl2pPr>
            <a:lvl3pPr marL="1371600" lvl="2" indent="-228600" algn="l">
              <a:spcBef>
                <a:spcPts val="240"/>
              </a:spcBef>
              <a:spcAft>
                <a:spcPts val="0"/>
              </a:spcAft>
              <a:buClr>
                <a:schemeClr val="dk1"/>
              </a:buClr>
              <a:buSzPts val="1200"/>
              <a:buFont typeface="Calibri"/>
              <a:buNone/>
              <a:defRPr sz="1200"/>
            </a:lvl3pPr>
            <a:lvl4pPr marL="1828800" lvl="3" indent="-228600" algn="l">
              <a:spcBef>
                <a:spcPts val="200"/>
              </a:spcBef>
              <a:spcAft>
                <a:spcPts val="0"/>
              </a:spcAft>
              <a:buClr>
                <a:schemeClr val="dk1"/>
              </a:buClr>
              <a:buSzPts val="1000"/>
              <a:buFont typeface="Calibri"/>
              <a:buNone/>
              <a:defRPr sz="1000"/>
            </a:lvl4pPr>
            <a:lvl5pPr marL="2286000" lvl="4" indent="-228600" algn="l">
              <a:spcBef>
                <a:spcPts val="200"/>
              </a:spcBef>
              <a:spcAft>
                <a:spcPts val="0"/>
              </a:spcAft>
              <a:buClr>
                <a:schemeClr val="dk1"/>
              </a:buClr>
              <a:buSzPts val="1000"/>
              <a:buFont typeface="Calibri"/>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41" name="Google Shape;1341;g304e2283cc1_0_1040"/>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2" name="Google Shape;1342;g304e2283cc1_0_1040"/>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3" name="Google Shape;1343;g304e2283cc1_0_1040"/>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6454994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344"/>
        <p:cNvGrpSpPr/>
        <p:nvPr/>
      </p:nvGrpSpPr>
      <p:grpSpPr>
        <a:xfrm>
          <a:off x="0" y="0"/>
          <a:ext cx="0" cy="0"/>
          <a:chOff x="0" y="0"/>
          <a:chExt cx="0" cy="0"/>
        </a:xfrm>
      </p:grpSpPr>
      <p:sp>
        <p:nvSpPr>
          <p:cNvPr id="1345" name="Google Shape;1345;g304e2283cc1_0_1047"/>
          <p:cNvSpPr txBox="1">
            <a:spLocks noGrp="1"/>
          </p:cNvSpPr>
          <p:nvPr>
            <p:ph type="title"/>
          </p:nvPr>
        </p:nvSpPr>
        <p:spPr>
          <a:xfrm>
            <a:off x="840319" y="457200"/>
            <a:ext cx="3932700"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46" name="Google Shape;1346;g304e2283cc1_0_1047"/>
          <p:cNvSpPr>
            <a:spLocks noGrp="1"/>
          </p:cNvSpPr>
          <p:nvPr>
            <p:ph type="pic" idx="2"/>
          </p:nvPr>
        </p:nvSpPr>
        <p:spPr>
          <a:xfrm>
            <a:off x="5183717" y="987426"/>
            <a:ext cx="6172200" cy="4873500"/>
          </a:xfrm>
          <a:prstGeom prst="rect">
            <a:avLst/>
          </a:prstGeom>
          <a:noFill/>
          <a:ln>
            <a:noFill/>
          </a:ln>
        </p:spPr>
      </p:sp>
      <p:sp>
        <p:nvSpPr>
          <p:cNvPr id="1347" name="Google Shape;1347;g304e2283cc1_0_1047"/>
          <p:cNvSpPr txBox="1">
            <a:spLocks noGrp="1"/>
          </p:cNvSpPr>
          <p:nvPr>
            <p:ph type="body" idx="1"/>
          </p:nvPr>
        </p:nvSpPr>
        <p:spPr>
          <a:xfrm>
            <a:off x="840319" y="2057401"/>
            <a:ext cx="3932700" cy="3811500"/>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Calibri"/>
              <a:buNone/>
              <a:defRPr sz="1600"/>
            </a:lvl1pPr>
            <a:lvl2pPr marL="914400" lvl="1" indent="-228600" algn="l">
              <a:spcBef>
                <a:spcPts val="280"/>
              </a:spcBef>
              <a:spcAft>
                <a:spcPts val="0"/>
              </a:spcAft>
              <a:buClr>
                <a:schemeClr val="dk1"/>
              </a:buClr>
              <a:buSzPts val="1400"/>
              <a:buFont typeface="Calibri"/>
              <a:buNone/>
              <a:defRPr sz="1400"/>
            </a:lvl2pPr>
            <a:lvl3pPr marL="1371600" lvl="2" indent="-228600" algn="l">
              <a:spcBef>
                <a:spcPts val="240"/>
              </a:spcBef>
              <a:spcAft>
                <a:spcPts val="0"/>
              </a:spcAft>
              <a:buClr>
                <a:schemeClr val="dk1"/>
              </a:buClr>
              <a:buSzPts val="1200"/>
              <a:buFont typeface="Calibri"/>
              <a:buNone/>
              <a:defRPr sz="1200"/>
            </a:lvl3pPr>
            <a:lvl4pPr marL="1828800" lvl="3" indent="-228600" algn="l">
              <a:spcBef>
                <a:spcPts val="200"/>
              </a:spcBef>
              <a:spcAft>
                <a:spcPts val="0"/>
              </a:spcAft>
              <a:buClr>
                <a:schemeClr val="dk1"/>
              </a:buClr>
              <a:buSzPts val="1000"/>
              <a:buFont typeface="Calibri"/>
              <a:buNone/>
              <a:defRPr sz="1000"/>
            </a:lvl4pPr>
            <a:lvl5pPr marL="2286000" lvl="4" indent="-228600" algn="l">
              <a:spcBef>
                <a:spcPts val="200"/>
              </a:spcBef>
              <a:spcAft>
                <a:spcPts val="0"/>
              </a:spcAft>
              <a:buClr>
                <a:schemeClr val="dk1"/>
              </a:buClr>
              <a:buSzPts val="1000"/>
              <a:buFont typeface="Calibri"/>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48" name="Google Shape;1348;g304e2283cc1_0_104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9" name="Google Shape;1349;g304e2283cc1_0_104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0" name="Google Shape;1350;g304e2283cc1_0_104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4266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351"/>
        <p:cNvGrpSpPr/>
        <p:nvPr/>
      </p:nvGrpSpPr>
      <p:grpSpPr>
        <a:xfrm>
          <a:off x="0" y="0"/>
          <a:ext cx="0" cy="0"/>
          <a:chOff x="0" y="0"/>
          <a:chExt cx="0" cy="0"/>
        </a:xfrm>
      </p:grpSpPr>
      <p:sp>
        <p:nvSpPr>
          <p:cNvPr id="1352" name="Google Shape;1352;g304e2283cc1_0_105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53" name="Google Shape;1353;g304e2283cc1_0_1054"/>
          <p:cNvSpPr txBox="1">
            <a:spLocks noGrp="1"/>
          </p:cNvSpPr>
          <p:nvPr>
            <p:ph type="body" idx="1"/>
          </p:nvPr>
        </p:nvSpPr>
        <p:spPr>
          <a:xfrm rot="5400000">
            <a:off x="3832950" y="-1623149"/>
            <a:ext cx="45261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4" name="Google Shape;1354;g304e2283cc1_0_1054"/>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5" name="Google Shape;1355;g304e2283cc1_0_1054"/>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6" name="Google Shape;1356;g304e2283cc1_0_1054"/>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341377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357"/>
        <p:cNvGrpSpPr/>
        <p:nvPr/>
      </p:nvGrpSpPr>
      <p:grpSpPr>
        <a:xfrm>
          <a:off x="0" y="0"/>
          <a:ext cx="0" cy="0"/>
          <a:chOff x="0" y="0"/>
          <a:chExt cx="0" cy="0"/>
        </a:xfrm>
      </p:grpSpPr>
      <p:sp>
        <p:nvSpPr>
          <p:cNvPr id="1358" name="Google Shape;1358;g304e2283cc1_0_1060"/>
          <p:cNvSpPr txBox="1">
            <a:spLocks noGrp="1"/>
          </p:cNvSpPr>
          <p:nvPr>
            <p:ph type="title"/>
          </p:nvPr>
        </p:nvSpPr>
        <p:spPr>
          <a:xfrm rot="5400000">
            <a:off x="7285050" y="1828789"/>
            <a:ext cx="5851500"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59" name="Google Shape;1359;g304e2283cc1_0_1060"/>
          <p:cNvSpPr txBox="1">
            <a:spLocks noGrp="1"/>
          </p:cNvSpPr>
          <p:nvPr>
            <p:ph type="body" idx="1"/>
          </p:nvPr>
        </p:nvSpPr>
        <p:spPr>
          <a:xfrm rot="5400000">
            <a:off x="1697000" y="-812861"/>
            <a:ext cx="5851500" cy="80265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0" name="Google Shape;1360;g304e2283cc1_0_1060"/>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1" name="Google Shape;1361;g304e2283cc1_0_1060"/>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2" name="Google Shape;1362;g304e2283cc1_0_1060"/>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8754845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69"/>
        <p:cNvGrpSpPr/>
        <p:nvPr/>
      </p:nvGrpSpPr>
      <p:grpSpPr>
        <a:xfrm>
          <a:off x="0" y="0"/>
          <a:ext cx="0" cy="0"/>
          <a:chOff x="0" y="0"/>
          <a:chExt cx="0" cy="0"/>
        </a:xfrm>
      </p:grpSpPr>
      <p:sp>
        <p:nvSpPr>
          <p:cNvPr id="1370" name="Google Shape;1370;g304e2283cc1_0_107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71" name="Google Shape;1371;g304e2283cc1_0_107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72" name="Google Shape;1372;g304e2283cc1_0_10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3" name="Google Shape;1373;g304e2283cc1_0_10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4" name="Google Shape;1374;g304e2283cc1_0_10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7831064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75"/>
        <p:cNvGrpSpPr/>
        <p:nvPr/>
      </p:nvGrpSpPr>
      <p:grpSpPr>
        <a:xfrm>
          <a:off x="0" y="0"/>
          <a:ext cx="0" cy="0"/>
          <a:chOff x="0" y="0"/>
          <a:chExt cx="0" cy="0"/>
        </a:xfrm>
      </p:grpSpPr>
      <p:sp>
        <p:nvSpPr>
          <p:cNvPr id="1376" name="Google Shape;1376;g304e2283cc1_0_107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77" name="Google Shape;1377;g304e2283cc1_0_107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8" name="Google Shape;1378;g304e2283cc1_0_107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9" name="Google Shape;1379;g304e2283cc1_0_107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0" name="Google Shape;1380;g304e2283cc1_0_107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84165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81"/>
        <p:cNvGrpSpPr/>
        <p:nvPr/>
      </p:nvGrpSpPr>
      <p:grpSpPr>
        <a:xfrm>
          <a:off x="0" y="0"/>
          <a:ext cx="0" cy="0"/>
          <a:chOff x="0" y="0"/>
          <a:chExt cx="0" cy="0"/>
        </a:xfrm>
      </p:grpSpPr>
      <p:sp>
        <p:nvSpPr>
          <p:cNvPr id="1382" name="Google Shape;1382;g304e2283cc1_0_1084"/>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83" name="Google Shape;1383;g304e2283cc1_0_108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84" name="Google Shape;1384;g304e2283cc1_0_108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5" name="Google Shape;1385;g304e2283cc1_0_108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6" name="Google Shape;1386;g304e2283cc1_0_108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5948660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87"/>
        <p:cNvGrpSpPr/>
        <p:nvPr/>
      </p:nvGrpSpPr>
      <p:grpSpPr>
        <a:xfrm>
          <a:off x="0" y="0"/>
          <a:ext cx="0" cy="0"/>
          <a:chOff x="0" y="0"/>
          <a:chExt cx="0" cy="0"/>
        </a:xfrm>
      </p:grpSpPr>
      <p:sp>
        <p:nvSpPr>
          <p:cNvPr id="1388" name="Google Shape;1388;g304e2283cc1_0_10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89" name="Google Shape;1389;g304e2283cc1_0_1090"/>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0" name="Google Shape;1390;g304e2283cc1_0_1090"/>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1" name="Google Shape;1391;g304e2283cc1_0_109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2" name="Google Shape;1392;g304e2283cc1_0_109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3" name="Google Shape;1393;g304e2283cc1_0_109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306447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94"/>
        <p:cNvGrpSpPr/>
        <p:nvPr/>
      </p:nvGrpSpPr>
      <p:grpSpPr>
        <a:xfrm>
          <a:off x="0" y="0"/>
          <a:ext cx="0" cy="0"/>
          <a:chOff x="0" y="0"/>
          <a:chExt cx="0" cy="0"/>
        </a:xfrm>
      </p:grpSpPr>
      <p:sp>
        <p:nvSpPr>
          <p:cNvPr id="1395" name="Google Shape;1395;g304e2283cc1_0_109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96" name="Google Shape;1396;g304e2283cc1_0_109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7" name="Google Shape;1397;g304e2283cc1_0_109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8" name="Google Shape;1398;g304e2283cc1_0_109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9" name="Google Shape;1399;g304e2283cc1_0_109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0" name="Google Shape;1400;g304e2283cc1_0_10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1" name="Google Shape;1401;g304e2283cc1_0_10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2" name="Google Shape;1402;g304e2283cc1_0_10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2818086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03"/>
        <p:cNvGrpSpPr/>
        <p:nvPr/>
      </p:nvGrpSpPr>
      <p:grpSpPr>
        <a:xfrm>
          <a:off x="0" y="0"/>
          <a:ext cx="0" cy="0"/>
          <a:chOff x="0" y="0"/>
          <a:chExt cx="0" cy="0"/>
        </a:xfrm>
      </p:grpSpPr>
      <p:sp>
        <p:nvSpPr>
          <p:cNvPr id="1404" name="Google Shape;1404;g304e2283cc1_0_1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05" name="Google Shape;1405;g304e2283cc1_0_1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6" name="Google Shape;1406;g304e2283cc1_0_1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7" name="Google Shape;1407;g304e2283cc1_0_1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587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12F6F6CB-8B08-A118-EA9C-CA28D008F035}"/>
              </a:ext>
            </a:extLst>
          </p:cNvPr>
          <p:cNvSpPr>
            <a:spLocks noGrp="1"/>
          </p:cNvSpPr>
          <p:nvPr>
            <p:ph type="dt" sz="half" idx="10"/>
          </p:nvPr>
        </p:nvSpPr>
        <p:spPr/>
        <p:txBody>
          <a:bodyPr/>
          <a:lstStyle>
            <a:lvl1pPr>
              <a:defRPr/>
            </a:lvl1pPr>
          </a:lstStyle>
          <a:p>
            <a:pPr>
              <a:defRPr/>
            </a:pPr>
            <a:fld id="{FEDCADFF-CABC-F34A-8D68-9D2F988EFE42}" type="datetimeFigureOut">
              <a:rPr lang="en-US"/>
              <a:pPr>
                <a:defRPr/>
              </a:pPr>
              <a:t>9/20/25</a:t>
            </a:fld>
            <a:endParaRPr lang="en-US"/>
          </a:p>
        </p:txBody>
      </p:sp>
      <p:sp>
        <p:nvSpPr>
          <p:cNvPr id="8" name="Footer Placeholder 4">
            <a:extLst>
              <a:ext uri="{FF2B5EF4-FFF2-40B4-BE49-F238E27FC236}">
                <a16:creationId xmlns:a16="http://schemas.microsoft.com/office/drawing/2014/main" id="{F3F39466-4209-F234-36D2-FBDC8352AE0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3DA16E8-00EA-CE2D-15B6-B3BACC75B3EE}"/>
              </a:ext>
            </a:extLst>
          </p:cNvPr>
          <p:cNvSpPr>
            <a:spLocks noGrp="1"/>
          </p:cNvSpPr>
          <p:nvPr>
            <p:ph type="sldNum" sz="quarter" idx="12"/>
          </p:nvPr>
        </p:nvSpPr>
        <p:spPr/>
        <p:txBody>
          <a:bodyPr/>
          <a:lstStyle>
            <a:lvl1pPr>
              <a:defRPr/>
            </a:lvl1pPr>
          </a:lstStyle>
          <a:p>
            <a:pPr>
              <a:defRPr/>
            </a:pPr>
            <a:fld id="{95350F79-F239-D643-BD52-05F50072C2D4}" type="slidenum">
              <a:rPr lang="en-US" altLang="en-US"/>
              <a:pPr>
                <a:defRPr/>
              </a:pPr>
              <a:t>‹#›</a:t>
            </a:fld>
            <a:endParaRPr lang="en-US" altLang="en-US"/>
          </a:p>
        </p:txBody>
      </p:sp>
    </p:spTree>
    <p:extLst>
      <p:ext uri="{BB962C8B-B14F-4D97-AF65-F5344CB8AC3E}">
        <p14:creationId xmlns:p14="http://schemas.microsoft.com/office/powerpoint/2010/main" val="370318579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08"/>
        <p:cNvGrpSpPr/>
        <p:nvPr/>
      </p:nvGrpSpPr>
      <p:grpSpPr>
        <a:xfrm>
          <a:off x="0" y="0"/>
          <a:ext cx="0" cy="0"/>
          <a:chOff x="0" y="0"/>
          <a:chExt cx="0" cy="0"/>
        </a:xfrm>
      </p:grpSpPr>
      <p:sp>
        <p:nvSpPr>
          <p:cNvPr id="1409" name="Google Shape;1409;g304e2283cc1_0_1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0" name="Google Shape;1410;g304e2283cc1_0_11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1" name="Google Shape;1411;g304e2283cc1_0_1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5026890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12"/>
        <p:cNvGrpSpPr/>
        <p:nvPr/>
      </p:nvGrpSpPr>
      <p:grpSpPr>
        <a:xfrm>
          <a:off x="0" y="0"/>
          <a:ext cx="0" cy="0"/>
          <a:chOff x="0" y="0"/>
          <a:chExt cx="0" cy="0"/>
        </a:xfrm>
      </p:grpSpPr>
      <p:sp>
        <p:nvSpPr>
          <p:cNvPr id="1413" name="Google Shape;1413;g304e2283cc1_0_111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14" name="Google Shape;1414;g304e2283cc1_0_111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15" name="Google Shape;1415;g304e2283cc1_0_111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16" name="Google Shape;1416;g304e2283cc1_0_1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7" name="Google Shape;1417;g304e2283cc1_0_1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8" name="Google Shape;1418;g304e2283cc1_0_1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0208768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419"/>
        <p:cNvGrpSpPr/>
        <p:nvPr/>
      </p:nvGrpSpPr>
      <p:grpSpPr>
        <a:xfrm>
          <a:off x="0" y="0"/>
          <a:ext cx="0" cy="0"/>
          <a:chOff x="0" y="0"/>
          <a:chExt cx="0" cy="0"/>
        </a:xfrm>
      </p:grpSpPr>
      <p:sp>
        <p:nvSpPr>
          <p:cNvPr id="1420" name="Google Shape;1420;g304e2283cc1_0_112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21" name="Google Shape;1421;g304e2283cc1_0_1122"/>
          <p:cNvSpPr>
            <a:spLocks noGrp="1"/>
          </p:cNvSpPr>
          <p:nvPr>
            <p:ph type="pic" idx="2"/>
          </p:nvPr>
        </p:nvSpPr>
        <p:spPr>
          <a:xfrm>
            <a:off x="5183188" y="987425"/>
            <a:ext cx="6172200" cy="4873500"/>
          </a:xfrm>
          <a:prstGeom prst="rect">
            <a:avLst/>
          </a:prstGeom>
          <a:noFill/>
          <a:ln>
            <a:noFill/>
          </a:ln>
        </p:spPr>
      </p:sp>
      <p:sp>
        <p:nvSpPr>
          <p:cNvPr id="1422" name="Google Shape;1422;g304e2283cc1_0_112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23" name="Google Shape;1423;g304e2283cc1_0_1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4" name="Google Shape;1424;g304e2283cc1_0_1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5" name="Google Shape;1425;g304e2283cc1_0_1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7046111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26"/>
        <p:cNvGrpSpPr/>
        <p:nvPr/>
      </p:nvGrpSpPr>
      <p:grpSpPr>
        <a:xfrm>
          <a:off x="0" y="0"/>
          <a:ext cx="0" cy="0"/>
          <a:chOff x="0" y="0"/>
          <a:chExt cx="0" cy="0"/>
        </a:xfrm>
      </p:grpSpPr>
      <p:sp>
        <p:nvSpPr>
          <p:cNvPr id="1427" name="Google Shape;1427;g304e2283cc1_0_1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28" name="Google Shape;1428;g304e2283cc1_0_112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9" name="Google Shape;1429;g304e2283cc1_0_1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0" name="Google Shape;1430;g304e2283cc1_0_1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1" name="Google Shape;1431;g304e2283cc1_0_1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4039741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432"/>
        <p:cNvGrpSpPr/>
        <p:nvPr/>
      </p:nvGrpSpPr>
      <p:grpSpPr>
        <a:xfrm>
          <a:off x="0" y="0"/>
          <a:ext cx="0" cy="0"/>
          <a:chOff x="0" y="0"/>
          <a:chExt cx="0" cy="0"/>
        </a:xfrm>
      </p:grpSpPr>
      <p:sp>
        <p:nvSpPr>
          <p:cNvPr id="1433" name="Google Shape;1433;g304e2283cc1_0_113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34" name="Google Shape;1434;g304e2283cc1_0_113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5" name="Google Shape;1435;g304e2283cc1_0_1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6" name="Google Shape;1436;g304e2283cc1_0_113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7" name="Google Shape;1437;g304e2283cc1_0_113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270333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44"/>
        <p:cNvGrpSpPr/>
        <p:nvPr/>
      </p:nvGrpSpPr>
      <p:grpSpPr>
        <a:xfrm>
          <a:off x="0" y="0"/>
          <a:ext cx="0" cy="0"/>
          <a:chOff x="0" y="0"/>
          <a:chExt cx="0" cy="0"/>
        </a:xfrm>
      </p:grpSpPr>
      <p:sp>
        <p:nvSpPr>
          <p:cNvPr id="1445" name="Google Shape;1445;g304e2283cc1_0_114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6" name="Google Shape;1446;g304e2283cc1_0_114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7" name="Google Shape;1447;g304e2283cc1_0_114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371892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48"/>
        <p:cNvGrpSpPr/>
        <p:nvPr/>
      </p:nvGrpSpPr>
      <p:grpSpPr>
        <a:xfrm>
          <a:off x="0" y="0"/>
          <a:ext cx="0" cy="0"/>
          <a:chOff x="0" y="0"/>
          <a:chExt cx="0" cy="0"/>
        </a:xfrm>
      </p:grpSpPr>
      <p:sp>
        <p:nvSpPr>
          <p:cNvPr id="1449" name="Google Shape;1449;g304e2283cc1_0_1151"/>
          <p:cNvSpPr txBox="1">
            <a:spLocks noGrp="1"/>
          </p:cNvSpPr>
          <p:nvPr>
            <p:ph type="ctrTitle"/>
          </p:nvPr>
        </p:nvSpPr>
        <p:spPr>
          <a:xfrm>
            <a:off x="914400" y="2130426"/>
            <a:ext cx="10363200" cy="1470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50" name="Google Shape;1450;g304e2283cc1_0_1151"/>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Calibri"/>
              <a:buNone/>
              <a:defRPr/>
            </a:lvl1pPr>
            <a:lvl2pPr lvl="1" algn="ctr">
              <a:spcBef>
                <a:spcPts val="560"/>
              </a:spcBef>
              <a:spcAft>
                <a:spcPts val="0"/>
              </a:spcAft>
              <a:buClr>
                <a:schemeClr val="dk1"/>
              </a:buClr>
              <a:buSzPts val="2800"/>
              <a:buFont typeface="Calibri"/>
              <a:buNone/>
              <a:defRPr/>
            </a:lvl2pPr>
            <a:lvl3pPr lvl="2" algn="ctr">
              <a:spcBef>
                <a:spcPts val="480"/>
              </a:spcBef>
              <a:spcAft>
                <a:spcPts val="0"/>
              </a:spcAft>
              <a:buClr>
                <a:schemeClr val="dk1"/>
              </a:buClr>
              <a:buSzPts val="2400"/>
              <a:buFont typeface="Calibri"/>
              <a:buNone/>
              <a:defRPr/>
            </a:lvl3pPr>
            <a:lvl4pPr lvl="3" algn="ctr">
              <a:spcBef>
                <a:spcPts val="400"/>
              </a:spcBef>
              <a:spcAft>
                <a:spcPts val="0"/>
              </a:spcAft>
              <a:buClr>
                <a:schemeClr val="dk1"/>
              </a:buClr>
              <a:buSzPts val="2000"/>
              <a:buFont typeface="Calibri"/>
              <a:buNone/>
              <a:defRPr/>
            </a:lvl4pPr>
            <a:lvl5pPr lvl="4" algn="ctr">
              <a:spcBef>
                <a:spcPts val="400"/>
              </a:spcBef>
              <a:spcAft>
                <a:spcPts val="0"/>
              </a:spcAft>
              <a:buClr>
                <a:schemeClr val="dk1"/>
              </a:buClr>
              <a:buSzPts val="2000"/>
              <a:buFont typeface="Calibri"/>
              <a:buNone/>
              <a:defRPr/>
            </a:lvl5pPr>
            <a:lvl6pPr lvl="5" algn="ctr">
              <a:spcBef>
                <a:spcPts val="400"/>
              </a:spcBef>
              <a:spcAft>
                <a:spcPts val="0"/>
              </a:spcAft>
              <a:buClr>
                <a:schemeClr val="dk1"/>
              </a:buClr>
              <a:buSzPts val="2000"/>
              <a:buFont typeface="Calibri"/>
              <a:buNone/>
              <a:defRPr/>
            </a:lvl6pPr>
            <a:lvl7pPr lvl="6" algn="ctr">
              <a:spcBef>
                <a:spcPts val="400"/>
              </a:spcBef>
              <a:spcAft>
                <a:spcPts val="0"/>
              </a:spcAft>
              <a:buClr>
                <a:schemeClr val="dk1"/>
              </a:buClr>
              <a:buSzPts val="2000"/>
              <a:buFont typeface="Calibri"/>
              <a:buNone/>
              <a:defRPr/>
            </a:lvl7pPr>
            <a:lvl8pPr lvl="7" algn="ctr">
              <a:spcBef>
                <a:spcPts val="400"/>
              </a:spcBef>
              <a:spcAft>
                <a:spcPts val="0"/>
              </a:spcAft>
              <a:buClr>
                <a:schemeClr val="dk1"/>
              </a:buClr>
              <a:buSzPts val="2000"/>
              <a:buFont typeface="Calibri"/>
              <a:buNone/>
              <a:defRPr/>
            </a:lvl8pPr>
            <a:lvl9pPr lvl="8" algn="ctr">
              <a:spcBef>
                <a:spcPts val="400"/>
              </a:spcBef>
              <a:spcAft>
                <a:spcPts val="0"/>
              </a:spcAft>
              <a:buClr>
                <a:schemeClr val="dk1"/>
              </a:buClr>
              <a:buSzPts val="2000"/>
              <a:buFont typeface="Calibri"/>
              <a:buNone/>
              <a:defRPr/>
            </a:lvl9pPr>
          </a:lstStyle>
          <a:p>
            <a:endParaRPr/>
          </a:p>
        </p:txBody>
      </p:sp>
      <p:sp>
        <p:nvSpPr>
          <p:cNvPr id="1451" name="Google Shape;1451;g304e2283cc1_0_1151"/>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2" name="Google Shape;1452;g304e2283cc1_0_1151"/>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3" name="Google Shape;1453;g304e2283cc1_0_1151"/>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3251126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54"/>
        <p:cNvGrpSpPr/>
        <p:nvPr/>
      </p:nvGrpSpPr>
      <p:grpSpPr>
        <a:xfrm>
          <a:off x="0" y="0"/>
          <a:ext cx="0" cy="0"/>
          <a:chOff x="0" y="0"/>
          <a:chExt cx="0" cy="0"/>
        </a:xfrm>
      </p:grpSpPr>
      <p:sp>
        <p:nvSpPr>
          <p:cNvPr id="1455" name="Google Shape;1455;g304e2283cc1_0_115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56" name="Google Shape;1456;g304e2283cc1_0_1157"/>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57" name="Google Shape;1457;g304e2283cc1_0_115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8" name="Google Shape;1458;g304e2283cc1_0_115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9" name="Google Shape;1459;g304e2283cc1_0_115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094272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60"/>
        <p:cNvGrpSpPr/>
        <p:nvPr/>
      </p:nvGrpSpPr>
      <p:grpSpPr>
        <a:xfrm>
          <a:off x="0" y="0"/>
          <a:ext cx="0" cy="0"/>
          <a:chOff x="0" y="0"/>
          <a:chExt cx="0" cy="0"/>
        </a:xfrm>
      </p:grpSpPr>
      <p:sp>
        <p:nvSpPr>
          <p:cNvPr id="1461" name="Google Shape;1461;g304e2283cc1_0_1163"/>
          <p:cNvSpPr txBox="1">
            <a:spLocks noGrp="1"/>
          </p:cNvSpPr>
          <p:nvPr>
            <p:ph type="title"/>
          </p:nvPr>
        </p:nvSpPr>
        <p:spPr>
          <a:xfrm>
            <a:off x="963084" y="4406901"/>
            <a:ext cx="10363200" cy="13620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62" name="Google Shape;1462;g304e2283cc1_0_1163"/>
          <p:cNvSpPr txBox="1">
            <a:spLocks noGrp="1"/>
          </p:cNvSpPr>
          <p:nvPr>
            <p:ph type="body" idx="1"/>
          </p:nvPr>
        </p:nvSpPr>
        <p:spPr>
          <a:xfrm>
            <a:off x="963084" y="2906713"/>
            <a:ext cx="10363200" cy="1500300"/>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Calibri"/>
              <a:buNone/>
              <a:defRPr sz="2000"/>
            </a:lvl1pPr>
            <a:lvl2pPr marL="914400" lvl="1" indent="-228600" algn="l">
              <a:spcBef>
                <a:spcPts val="360"/>
              </a:spcBef>
              <a:spcAft>
                <a:spcPts val="0"/>
              </a:spcAft>
              <a:buClr>
                <a:schemeClr val="dk1"/>
              </a:buClr>
              <a:buSzPts val="1800"/>
              <a:buFont typeface="Calibri"/>
              <a:buNone/>
              <a:defRPr sz="1800"/>
            </a:lvl2pPr>
            <a:lvl3pPr marL="1371600" lvl="2" indent="-228600" algn="l">
              <a:spcBef>
                <a:spcPts val="320"/>
              </a:spcBef>
              <a:spcAft>
                <a:spcPts val="0"/>
              </a:spcAft>
              <a:buClr>
                <a:schemeClr val="dk1"/>
              </a:buClr>
              <a:buSzPts val="1600"/>
              <a:buFont typeface="Calibri"/>
              <a:buNone/>
              <a:defRPr sz="1600"/>
            </a:lvl3pPr>
            <a:lvl4pPr marL="1828800" lvl="3" indent="-228600" algn="l">
              <a:spcBef>
                <a:spcPts val="280"/>
              </a:spcBef>
              <a:spcAft>
                <a:spcPts val="0"/>
              </a:spcAft>
              <a:buClr>
                <a:schemeClr val="dk1"/>
              </a:buClr>
              <a:buSzPts val="1400"/>
              <a:buFont typeface="Calibri"/>
              <a:buNone/>
              <a:defRPr sz="1400"/>
            </a:lvl4pPr>
            <a:lvl5pPr marL="2286000" lvl="4" indent="-228600" algn="l">
              <a:spcBef>
                <a:spcPts val="280"/>
              </a:spcBef>
              <a:spcAft>
                <a:spcPts val="0"/>
              </a:spcAft>
              <a:buClr>
                <a:schemeClr val="dk1"/>
              </a:buClr>
              <a:buSzPts val="1400"/>
              <a:buFont typeface="Calibri"/>
              <a:buNone/>
              <a:defRPr sz="1400"/>
            </a:lvl5pPr>
            <a:lvl6pPr marL="2743200" lvl="5" indent="-228600" algn="l">
              <a:spcBef>
                <a:spcPts val="280"/>
              </a:spcBef>
              <a:spcAft>
                <a:spcPts val="0"/>
              </a:spcAft>
              <a:buClr>
                <a:schemeClr val="dk1"/>
              </a:buClr>
              <a:buSzPts val="1400"/>
              <a:buFont typeface="Calibri"/>
              <a:buNone/>
              <a:defRPr sz="1400"/>
            </a:lvl6pPr>
            <a:lvl7pPr marL="3200400" lvl="6" indent="-228600" algn="l">
              <a:spcBef>
                <a:spcPts val="280"/>
              </a:spcBef>
              <a:spcAft>
                <a:spcPts val="0"/>
              </a:spcAft>
              <a:buClr>
                <a:schemeClr val="dk1"/>
              </a:buClr>
              <a:buSzPts val="1400"/>
              <a:buFont typeface="Calibri"/>
              <a:buNone/>
              <a:defRPr sz="1400"/>
            </a:lvl7pPr>
            <a:lvl8pPr marL="3657600" lvl="7" indent="-228600" algn="l">
              <a:spcBef>
                <a:spcPts val="280"/>
              </a:spcBef>
              <a:spcAft>
                <a:spcPts val="0"/>
              </a:spcAft>
              <a:buClr>
                <a:schemeClr val="dk1"/>
              </a:buClr>
              <a:buSzPts val="1400"/>
              <a:buFont typeface="Calibri"/>
              <a:buNone/>
              <a:defRPr sz="1400"/>
            </a:lvl8pPr>
            <a:lvl9pPr marL="4114800" lvl="8" indent="-228600" algn="l">
              <a:spcBef>
                <a:spcPts val="280"/>
              </a:spcBef>
              <a:spcAft>
                <a:spcPts val="0"/>
              </a:spcAft>
              <a:buClr>
                <a:schemeClr val="dk1"/>
              </a:buClr>
              <a:buSzPts val="1400"/>
              <a:buFont typeface="Calibri"/>
              <a:buNone/>
              <a:defRPr sz="1400"/>
            </a:lvl9pPr>
          </a:lstStyle>
          <a:p>
            <a:endParaRPr/>
          </a:p>
        </p:txBody>
      </p:sp>
      <p:sp>
        <p:nvSpPr>
          <p:cNvPr id="1463" name="Google Shape;1463;g304e2283cc1_0_1163"/>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4" name="Google Shape;1464;g304e2283cc1_0_1163"/>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5" name="Google Shape;1465;g304e2283cc1_0_1163"/>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7208927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466"/>
        <p:cNvGrpSpPr/>
        <p:nvPr/>
      </p:nvGrpSpPr>
      <p:grpSpPr>
        <a:xfrm>
          <a:off x="0" y="0"/>
          <a:ext cx="0" cy="0"/>
          <a:chOff x="0" y="0"/>
          <a:chExt cx="0" cy="0"/>
        </a:xfrm>
      </p:grpSpPr>
      <p:sp>
        <p:nvSpPr>
          <p:cNvPr id="1467" name="Google Shape;1467;g304e2283cc1_0_116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68" name="Google Shape;1468;g304e2283cc1_0_1169"/>
          <p:cNvSpPr txBox="1">
            <a:spLocks noGrp="1"/>
          </p:cNvSpPr>
          <p:nvPr>
            <p:ph type="body" idx="1"/>
          </p:nvPr>
        </p:nvSpPr>
        <p:spPr>
          <a:xfrm>
            <a:off x="609600" y="1600201"/>
            <a:ext cx="5384700" cy="45261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Calibri"/>
              <a:buChar char="•"/>
              <a:defRPr sz="2800"/>
            </a:lvl1pPr>
            <a:lvl2pPr marL="914400" lvl="1" indent="-381000" algn="l">
              <a:spcBef>
                <a:spcPts val="480"/>
              </a:spcBef>
              <a:spcAft>
                <a:spcPts val="0"/>
              </a:spcAft>
              <a:buClr>
                <a:schemeClr val="dk1"/>
              </a:buClr>
              <a:buSzPts val="2400"/>
              <a:buFont typeface="Calibri"/>
              <a:buChar char="–"/>
              <a:defRPr sz="2400"/>
            </a:lvl2pPr>
            <a:lvl3pPr marL="1371600" lvl="2" indent="-355600" algn="l">
              <a:spcBef>
                <a:spcPts val="400"/>
              </a:spcBef>
              <a:spcAft>
                <a:spcPts val="0"/>
              </a:spcAft>
              <a:buClr>
                <a:schemeClr val="dk1"/>
              </a:buClr>
              <a:buSzPts val="2000"/>
              <a:buFont typeface="Calibri"/>
              <a:buChar char="•"/>
              <a:defRPr sz="2000"/>
            </a:lvl3pPr>
            <a:lvl4pPr marL="1828800" lvl="3" indent="-342900" algn="l">
              <a:spcBef>
                <a:spcPts val="360"/>
              </a:spcBef>
              <a:spcAft>
                <a:spcPts val="0"/>
              </a:spcAft>
              <a:buClr>
                <a:schemeClr val="dk1"/>
              </a:buClr>
              <a:buSzPts val="1800"/>
              <a:buFont typeface="Calibri"/>
              <a:buChar char="–"/>
              <a:defRPr sz="1800"/>
            </a:lvl4pPr>
            <a:lvl5pPr marL="2286000" lvl="4" indent="-342900" algn="l">
              <a:spcBef>
                <a:spcPts val="360"/>
              </a:spcBef>
              <a:spcAft>
                <a:spcPts val="0"/>
              </a:spcAft>
              <a:buClr>
                <a:schemeClr val="dk1"/>
              </a:buClr>
              <a:buSzPts val="1800"/>
              <a:buFont typeface="Calibri"/>
              <a:buChar char="»"/>
              <a:defRPr sz="1800"/>
            </a:lvl5pPr>
            <a:lvl6pPr marL="2743200" lvl="5" indent="-342900" algn="l">
              <a:spcBef>
                <a:spcPts val="360"/>
              </a:spcBef>
              <a:spcAft>
                <a:spcPts val="0"/>
              </a:spcAft>
              <a:buClr>
                <a:schemeClr val="dk1"/>
              </a:buClr>
              <a:buSzPts val="1800"/>
              <a:buFont typeface="Calibri"/>
              <a:buChar char="»"/>
              <a:defRPr sz="1800"/>
            </a:lvl6pPr>
            <a:lvl7pPr marL="3200400" lvl="6" indent="-342900" algn="l">
              <a:spcBef>
                <a:spcPts val="360"/>
              </a:spcBef>
              <a:spcAft>
                <a:spcPts val="0"/>
              </a:spcAft>
              <a:buClr>
                <a:schemeClr val="dk1"/>
              </a:buClr>
              <a:buSzPts val="1800"/>
              <a:buFont typeface="Calibri"/>
              <a:buChar char="»"/>
              <a:defRPr sz="1800"/>
            </a:lvl7pPr>
            <a:lvl8pPr marL="3657600" lvl="7" indent="-342900" algn="l">
              <a:spcBef>
                <a:spcPts val="360"/>
              </a:spcBef>
              <a:spcAft>
                <a:spcPts val="0"/>
              </a:spcAft>
              <a:buClr>
                <a:schemeClr val="dk1"/>
              </a:buClr>
              <a:buSzPts val="1800"/>
              <a:buFont typeface="Calibri"/>
              <a:buChar char="»"/>
              <a:defRPr sz="1800"/>
            </a:lvl8pPr>
            <a:lvl9pPr marL="4114800" lvl="8" indent="-342900" algn="l">
              <a:spcBef>
                <a:spcPts val="360"/>
              </a:spcBef>
              <a:spcAft>
                <a:spcPts val="0"/>
              </a:spcAft>
              <a:buClr>
                <a:schemeClr val="dk1"/>
              </a:buClr>
              <a:buSzPts val="1800"/>
              <a:buFont typeface="Calibri"/>
              <a:buChar char="»"/>
              <a:defRPr sz="1800"/>
            </a:lvl9pPr>
          </a:lstStyle>
          <a:p>
            <a:endParaRPr/>
          </a:p>
        </p:txBody>
      </p:sp>
      <p:sp>
        <p:nvSpPr>
          <p:cNvPr id="1469" name="Google Shape;1469;g304e2283cc1_0_1169"/>
          <p:cNvSpPr txBox="1">
            <a:spLocks noGrp="1"/>
          </p:cNvSpPr>
          <p:nvPr>
            <p:ph type="body" idx="2"/>
          </p:nvPr>
        </p:nvSpPr>
        <p:spPr>
          <a:xfrm>
            <a:off x="6197600" y="1600201"/>
            <a:ext cx="5384700" cy="45261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Calibri"/>
              <a:buChar char="•"/>
              <a:defRPr sz="2800"/>
            </a:lvl1pPr>
            <a:lvl2pPr marL="914400" lvl="1" indent="-381000" algn="l">
              <a:spcBef>
                <a:spcPts val="480"/>
              </a:spcBef>
              <a:spcAft>
                <a:spcPts val="0"/>
              </a:spcAft>
              <a:buClr>
                <a:schemeClr val="dk1"/>
              </a:buClr>
              <a:buSzPts val="2400"/>
              <a:buFont typeface="Calibri"/>
              <a:buChar char="–"/>
              <a:defRPr sz="2400"/>
            </a:lvl2pPr>
            <a:lvl3pPr marL="1371600" lvl="2" indent="-355600" algn="l">
              <a:spcBef>
                <a:spcPts val="400"/>
              </a:spcBef>
              <a:spcAft>
                <a:spcPts val="0"/>
              </a:spcAft>
              <a:buClr>
                <a:schemeClr val="dk1"/>
              </a:buClr>
              <a:buSzPts val="2000"/>
              <a:buFont typeface="Calibri"/>
              <a:buChar char="•"/>
              <a:defRPr sz="2000"/>
            </a:lvl3pPr>
            <a:lvl4pPr marL="1828800" lvl="3" indent="-342900" algn="l">
              <a:spcBef>
                <a:spcPts val="360"/>
              </a:spcBef>
              <a:spcAft>
                <a:spcPts val="0"/>
              </a:spcAft>
              <a:buClr>
                <a:schemeClr val="dk1"/>
              </a:buClr>
              <a:buSzPts val="1800"/>
              <a:buFont typeface="Calibri"/>
              <a:buChar char="–"/>
              <a:defRPr sz="1800"/>
            </a:lvl4pPr>
            <a:lvl5pPr marL="2286000" lvl="4" indent="-342900" algn="l">
              <a:spcBef>
                <a:spcPts val="360"/>
              </a:spcBef>
              <a:spcAft>
                <a:spcPts val="0"/>
              </a:spcAft>
              <a:buClr>
                <a:schemeClr val="dk1"/>
              </a:buClr>
              <a:buSzPts val="1800"/>
              <a:buFont typeface="Calibri"/>
              <a:buChar char="»"/>
              <a:defRPr sz="1800"/>
            </a:lvl5pPr>
            <a:lvl6pPr marL="2743200" lvl="5" indent="-342900" algn="l">
              <a:spcBef>
                <a:spcPts val="360"/>
              </a:spcBef>
              <a:spcAft>
                <a:spcPts val="0"/>
              </a:spcAft>
              <a:buClr>
                <a:schemeClr val="dk1"/>
              </a:buClr>
              <a:buSzPts val="1800"/>
              <a:buFont typeface="Calibri"/>
              <a:buChar char="»"/>
              <a:defRPr sz="1800"/>
            </a:lvl6pPr>
            <a:lvl7pPr marL="3200400" lvl="6" indent="-342900" algn="l">
              <a:spcBef>
                <a:spcPts val="360"/>
              </a:spcBef>
              <a:spcAft>
                <a:spcPts val="0"/>
              </a:spcAft>
              <a:buClr>
                <a:schemeClr val="dk1"/>
              </a:buClr>
              <a:buSzPts val="1800"/>
              <a:buFont typeface="Calibri"/>
              <a:buChar char="»"/>
              <a:defRPr sz="1800"/>
            </a:lvl7pPr>
            <a:lvl8pPr marL="3657600" lvl="7" indent="-342900" algn="l">
              <a:spcBef>
                <a:spcPts val="360"/>
              </a:spcBef>
              <a:spcAft>
                <a:spcPts val="0"/>
              </a:spcAft>
              <a:buClr>
                <a:schemeClr val="dk1"/>
              </a:buClr>
              <a:buSzPts val="1800"/>
              <a:buFont typeface="Calibri"/>
              <a:buChar char="»"/>
              <a:defRPr sz="1800"/>
            </a:lvl8pPr>
            <a:lvl9pPr marL="4114800" lvl="8" indent="-342900" algn="l">
              <a:spcBef>
                <a:spcPts val="360"/>
              </a:spcBef>
              <a:spcAft>
                <a:spcPts val="0"/>
              </a:spcAft>
              <a:buClr>
                <a:schemeClr val="dk1"/>
              </a:buClr>
              <a:buSzPts val="1800"/>
              <a:buFont typeface="Calibri"/>
              <a:buChar char="»"/>
              <a:defRPr sz="1800"/>
            </a:lvl9pPr>
          </a:lstStyle>
          <a:p>
            <a:endParaRPr/>
          </a:p>
        </p:txBody>
      </p:sp>
      <p:sp>
        <p:nvSpPr>
          <p:cNvPr id="1470" name="Google Shape;1470;g304e2283cc1_0_1169"/>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1" name="Google Shape;1471;g304e2283cc1_0_1169"/>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2" name="Google Shape;1472;g304e2283cc1_0_1169"/>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5080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287C19DB-37D1-9766-1CC1-8D50140D600E}"/>
              </a:ext>
            </a:extLst>
          </p:cNvPr>
          <p:cNvSpPr>
            <a:spLocks noGrp="1"/>
          </p:cNvSpPr>
          <p:nvPr>
            <p:ph type="dt" sz="half" idx="10"/>
          </p:nvPr>
        </p:nvSpPr>
        <p:spPr/>
        <p:txBody>
          <a:bodyPr/>
          <a:lstStyle>
            <a:lvl1pPr>
              <a:defRPr/>
            </a:lvl1pPr>
          </a:lstStyle>
          <a:p>
            <a:pPr>
              <a:defRPr/>
            </a:pPr>
            <a:fld id="{FD4FF532-92FE-CF4A-BF22-9A2D43DBA2F0}" type="datetimeFigureOut">
              <a:rPr lang="en-US"/>
              <a:pPr>
                <a:defRPr/>
              </a:pPr>
              <a:t>9/20/25</a:t>
            </a:fld>
            <a:endParaRPr lang="en-US"/>
          </a:p>
        </p:txBody>
      </p:sp>
      <p:sp>
        <p:nvSpPr>
          <p:cNvPr id="4" name="Footer Placeholder 4">
            <a:extLst>
              <a:ext uri="{FF2B5EF4-FFF2-40B4-BE49-F238E27FC236}">
                <a16:creationId xmlns:a16="http://schemas.microsoft.com/office/drawing/2014/main" id="{CF2AD376-0C40-D91A-A553-0D126B1F3F3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E4640FD-F628-DF1C-14E4-83ECF18272B4}"/>
              </a:ext>
            </a:extLst>
          </p:cNvPr>
          <p:cNvSpPr>
            <a:spLocks noGrp="1"/>
          </p:cNvSpPr>
          <p:nvPr>
            <p:ph type="sldNum" sz="quarter" idx="12"/>
          </p:nvPr>
        </p:nvSpPr>
        <p:spPr/>
        <p:txBody>
          <a:bodyPr/>
          <a:lstStyle>
            <a:lvl1pPr>
              <a:defRPr/>
            </a:lvl1pPr>
          </a:lstStyle>
          <a:p>
            <a:pPr>
              <a:defRPr/>
            </a:pPr>
            <a:fld id="{8521341C-1981-2F4F-A48E-BA56CA645D0C}" type="slidenum">
              <a:rPr lang="en-US" altLang="en-US"/>
              <a:pPr>
                <a:defRPr/>
              </a:pPr>
              <a:t>‹#›</a:t>
            </a:fld>
            <a:endParaRPr lang="en-US" altLang="en-US"/>
          </a:p>
        </p:txBody>
      </p:sp>
    </p:spTree>
    <p:extLst>
      <p:ext uri="{BB962C8B-B14F-4D97-AF65-F5344CB8AC3E}">
        <p14:creationId xmlns:p14="http://schemas.microsoft.com/office/powerpoint/2010/main" val="18010144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473"/>
        <p:cNvGrpSpPr/>
        <p:nvPr/>
      </p:nvGrpSpPr>
      <p:grpSpPr>
        <a:xfrm>
          <a:off x="0" y="0"/>
          <a:ext cx="0" cy="0"/>
          <a:chOff x="0" y="0"/>
          <a:chExt cx="0" cy="0"/>
        </a:xfrm>
      </p:grpSpPr>
      <p:sp>
        <p:nvSpPr>
          <p:cNvPr id="1474" name="Google Shape;1474;g304e2283cc1_0_117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75" name="Google Shape;1475;g304e2283cc1_0_1176"/>
          <p:cNvSpPr txBox="1">
            <a:spLocks noGrp="1"/>
          </p:cNvSpPr>
          <p:nvPr>
            <p:ph type="body" idx="1"/>
          </p:nvPr>
        </p:nvSpPr>
        <p:spPr>
          <a:xfrm>
            <a:off x="609600" y="1535113"/>
            <a:ext cx="5386800" cy="6399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Calibri"/>
              <a:buNone/>
              <a:defRPr sz="2400" b="1"/>
            </a:lvl1pPr>
            <a:lvl2pPr marL="914400" lvl="1" indent="-228600" algn="l">
              <a:spcBef>
                <a:spcPts val="400"/>
              </a:spcBef>
              <a:spcAft>
                <a:spcPts val="0"/>
              </a:spcAft>
              <a:buClr>
                <a:schemeClr val="dk1"/>
              </a:buClr>
              <a:buSzPts val="2000"/>
              <a:buFont typeface="Calibri"/>
              <a:buNone/>
              <a:defRPr sz="2000" b="1"/>
            </a:lvl2pPr>
            <a:lvl3pPr marL="1371600" lvl="2" indent="-228600" algn="l">
              <a:spcBef>
                <a:spcPts val="360"/>
              </a:spcBef>
              <a:spcAft>
                <a:spcPts val="0"/>
              </a:spcAft>
              <a:buClr>
                <a:schemeClr val="dk1"/>
              </a:buClr>
              <a:buSzPts val="1800"/>
              <a:buFont typeface="Calibri"/>
              <a:buNone/>
              <a:defRPr sz="1800" b="1"/>
            </a:lvl3pPr>
            <a:lvl4pPr marL="1828800" lvl="3" indent="-228600" algn="l">
              <a:spcBef>
                <a:spcPts val="320"/>
              </a:spcBef>
              <a:spcAft>
                <a:spcPts val="0"/>
              </a:spcAft>
              <a:buClr>
                <a:schemeClr val="dk1"/>
              </a:buClr>
              <a:buSzPts val="1600"/>
              <a:buFont typeface="Calibri"/>
              <a:buNone/>
              <a:defRPr sz="1600" b="1"/>
            </a:lvl4pPr>
            <a:lvl5pPr marL="2286000" lvl="4" indent="-228600" algn="l">
              <a:spcBef>
                <a:spcPts val="320"/>
              </a:spcBef>
              <a:spcAft>
                <a:spcPts val="0"/>
              </a:spcAft>
              <a:buClr>
                <a:schemeClr val="dk1"/>
              </a:buClr>
              <a:buSzPts val="1600"/>
              <a:buFont typeface="Calibri"/>
              <a:buNone/>
              <a:defRPr sz="1600" b="1"/>
            </a:lvl5pPr>
            <a:lvl6pPr marL="2743200" lvl="5" indent="-228600" algn="l">
              <a:spcBef>
                <a:spcPts val="320"/>
              </a:spcBef>
              <a:spcAft>
                <a:spcPts val="0"/>
              </a:spcAft>
              <a:buClr>
                <a:schemeClr val="dk1"/>
              </a:buClr>
              <a:buSzPts val="1600"/>
              <a:buFont typeface="Calibri"/>
              <a:buNone/>
              <a:defRPr sz="1600" b="1"/>
            </a:lvl6pPr>
            <a:lvl7pPr marL="3200400" lvl="6" indent="-228600" algn="l">
              <a:spcBef>
                <a:spcPts val="320"/>
              </a:spcBef>
              <a:spcAft>
                <a:spcPts val="0"/>
              </a:spcAft>
              <a:buClr>
                <a:schemeClr val="dk1"/>
              </a:buClr>
              <a:buSzPts val="1600"/>
              <a:buFont typeface="Calibri"/>
              <a:buNone/>
              <a:defRPr sz="1600" b="1"/>
            </a:lvl7pPr>
            <a:lvl8pPr marL="3657600" lvl="7" indent="-228600" algn="l">
              <a:spcBef>
                <a:spcPts val="320"/>
              </a:spcBef>
              <a:spcAft>
                <a:spcPts val="0"/>
              </a:spcAft>
              <a:buClr>
                <a:schemeClr val="dk1"/>
              </a:buClr>
              <a:buSzPts val="1600"/>
              <a:buFont typeface="Calibri"/>
              <a:buNone/>
              <a:defRPr sz="1600" b="1"/>
            </a:lvl8pPr>
            <a:lvl9pPr marL="4114800" lvl="8" indent="-228600" algn="l">
              <a:spcBef>
                <a:spcPts val="320"/>
              </a:spcBef>
              <a:spcAft>
                <a:spcPts val="0"/>
              </a:spcAft>
              <a:buClr>
                <a:schemeClr val="dk1"/>
              </a:buClr>
              <a:buSzPts val="1600"/>
              <a:buFont typeface="Calibri"/>
              <a:buNone/>
              <a:defRPr sz="1600" b="1"/>
            </a:lvl9pPr>
          </a:lstStyle>
          <a:p>
            <a:endParaRPr/>
          </a:p>
        </p:txBody>
      </p:sp>
      <p:sp>
        <p:nvSpPr>
          <p:cNvPr id="1476" name="Google Shape;1476;g304e2283cc1_0_1176"/>
          <p:cNvSpPr txBox="1">
            <a:spLocks noGrp="1"/>
          </p:cNvSpPr>
          <p:nvPr>
            <p:ph type="body" idx="2"/>
          </p:nvPr>
        </p:nvSpPr>
        <p:spPr>
          <a:xfrm>
            <a:off x="609600" y="2174875"/>
            <a:ext cx="5386800" cy="3951300"/>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Calibri"/>
              <a:buChar char="•"/>
              <a:defRPr sz="2400"/>
            </a:lvl1pPr>
            <a:lvl2pPr marL="914400" lvl="1" indent="-355600" algn="l">
              <a:spcBef>
                <a:spcPts val="400"/>
              </a:spcBef>
              <a:spcAft>
                <a:spcPts val="0"/>
              </a:spcAft>
              <a:buClr>
                <a:schemeClr val="dk1"/>
              </a:buClr>
              <a:buSzPts val="2000"/>
              <a:buFont typeface="Calibri"/>
              <a:buChar char="–"/>
              <a:defRPr sz="2000"/>
            </a:lvl2pPr>
            <a:lvl3pPr marL="1371600" lvl="2" indent="-342900" algn="l">
              <a:spcBef>
                <a:spcPts val="360"/>
              </a:spcBef>
              <a:spcAft>
                <a:spcPts val="0"/>
              </a:spcAft>
              <a:buClr>
                <a:schemeClr val="dk1"/>
              </a:buClr>
              <a:buSzPts val="1800"/>
              <a:buFont typeface="Calibri"/>
              <a:buChar char="•"/>
              <a:defRPr sz="1800"/>
            </a:lvl3pPr>
            <a:lvl4pPr marL="1828800" lvl="3" indent="-330200" algn="l">
              <a:spcBef>
                <a:spcPts val="320"/>
              </a:spcBef>
              <a:spcAft>
                <a:spcPts val="0"/>
              </a:spcAft>
              <a:buClr>
                <a:schemeClr val="dk1"/>
              </a:buClr>
              <a:buSzPts val="1600"/>
              <a:buFont typeface="Calibri"/>
              <a:buChar char="–"/>
              <a:defRPr sz="1600"/>
            </a:lvl4pPr>
            <a:lvl5pPr marL="2286000" lvl="4" indent="-330200" algn="l">
              <a:spcBef>
                <a:spcPts val="320"/>
              </a:spcBef>
              <a:spcAft>
                <a:spcPts val="0"/>
              </a:spcAft>
              <a:buClr>
                <a:schemeClr val="dk1"/>
              </a:buClr>
              <a:buSzPts val="1600"/>
              <a:buFont typeface="Calibri"/>
              <a:buChar char="»"/>
              <a:defRPr sz="1600"/>
            </a:lvl5pPr>
            <a:lvl6pPr marL="2743200" lvl="5" indent="-330200" algn="l">
              <a:spcBef>
                <a:spcPts val="320"/>
              </a:spcBef>
              <a:spcAft>
                <a:spcPts val="0"/>
              </a:spcAft>
              <a:buClr>
                <a:schemeClr val="dk1"/>
              </a:buClr>
              <a:buSzPts val="1600"/>
              <a:buFont typeface="Calibri"/>
              <a:buChar char="»"/>
              <a:defRPr sz="1600"/>
            </a:lvl6pPr>
            <a:lvl7pPr marL="3200400" lvl="6" indent="-330200" algn="l">
              <a:spcBef>
                <a:spcPts val="320"/>
              </a:spcBef>
              <a:spcAft>
                <a:spcPts val="0"/>
              </a:spcAft>
              <a:buClr>
                <a:schemeClr val="dk1"/>
              </a:buClr>
              <a:buSzPts val="1600"/>
              <a:buFont typeface="Calibri"/>
              <a:buChar char="»"/>
              <a:defRPr sz="1600"/>
            </a:lvl7pPr>
            <a:lvl8pPr marL="3657600" lvl="7" indent="-330200" algn="l">
              <a:spcBef>
                <a:spcPts val="320"/>
              </a:spcBef>
              <a:spcAft>
                <a:spcPts val="0"/>
              </a:spcAft>
              <a:buClr>
                <a:schemeClr val="dk1"/>
              </a:buClr>
              <a:buSzPts val="1600"/>
              <a:buFont typeface="Calibri"/>
              <a:buChar char="»"/>
              <a:defRPr sz="1600"/>
            </a:lvl8pPr>
            <a:lvl9pPr marL="4114800" lvl="8" indent="-330200" algn="l">
              <a:spcBef>
                <a:spcPts val="320"/>
              </a:spcBef>
              <a:spcAft>
                <a:spcPts val="0"/>
              </a:spcAft>
              <a:buClr>
                <a:schemeClr val="dk1"/>
              </a:buClr>
              <a:buSzPts val="1600"/>
              <a:buFont typeface="Calibri"/>
              <a:buChar char="»"/>
              <a:defRPr sz="1600"/>
            </a:lvl9pPr>
          </a:lstStyle>
          <a:p>
            <a:endParaRPr/>
          </a:p>
        </p:txBody>
      </p:sp>
      <p:sp>
        <p:nvSpPr>
          <p:cNvPr id="1477" name="Google Shape;1477;g304e2283cc1_0_1176"/>
          <p:cNvSpPr txBox="1">
            <a:spLocks noGrp="1"/>
          </p:cNvSpPr>
          <p:nvPr>
            <p:ph type="body" idx="3"/>
          </p:nvPr>
        </p:nvSpPr>
        <p:spPr>
          <a:xfrm>
            <a:off x="6193368" y="1535113"/>
            <a:ext cx="5388900" cy="6399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Calibri"/>
              <a:buNone/>
              <a:defRPr sz="2400" b="1"/>
            </a:lvl1pPr>
            <a:lvl2pPr marL="914400" lvl="1" indent="-228600" algn="l">
              <a:spcBef>
                <a:spcPts val="400"/>
              </a:spcBef>
              <a:spcAft>
                <a:spcPts val="0"/>
              </a:spcAft>
              <a:buClr>
                <a:schemeClr val="dk1"/>
              </a:buClr>
              <a:buSzPts val="2000"/>
              <a:buFont typeface="Calibri"/>
              <a:buNone/>
              <a:defRPr sz="2000" b="1"/>
            </a:lvl2pPr>
            <a:lvl3pPr marL="1371600" lvl="2" indent="-228600" algn="l">
              <a:spcBef>
                <a:spcPts val="360"/>
              </a:spcBef>
              <a:spcAft>
                <a:spcPts val="0"/>
              </a:spcAft>
              <a:buClr>
                <a:schemeClr val="dk1"/>
              </a:buClr>
              <a:buSzPts val="1800"/>
              <a:buFont typeface="Calibri"/>
              <a:buNone/>
              <a:defRPr sz="1800" b="1"/>
            </a:lvl3pPr>
            <a:lvl4pPr marL="1828800" lvl="3" indent="-228600" algn="l">
              <a:spcBef>
                <a:spcPts val="320"/>
              </a:spcBef>
              <a:spcAft>
                <a:spcPts val="0"/>
              </a:spcAft>
              <a:buClr>
                <a:schemeClr val="dk1"/>
              </a:buClr>
              <a:buSzPts val="1600"/>
              <a:buFont typeface="Calibri"/>
              <a:buNone/>
              <a:defRPr sz="1600" b="1"/>
            </a:lvl4pPr>
            <a:lvl5pPr marL="2286000" lvl="4" indent="-228600" algn="l">
              <a:spcBef>
                <a:spcPts val="320"/>
              </a:spcBef>
              <a:spcAft>
                <a:spcPts val="0"/>
              </a:spcAft>
              <a:buClr>
                <a:schemeClr val="dk1"/>
              </a:buClr>
              <a:buSzPts val="1600"/>
              <a:buFont typeface="Calibri"/>
              <a:buNone/>
              <a:defRPr sz="1600" b="1"/>
            </a:lvl5pPr>
            <a:lvl6pPr marL="2743200" lvl="5" indent="-228600" algn="l">
              <a:spcBef>
                <a:spcPts val="320"/>
              </a:spcBef>
              <a:spcAft>
                <a:spcPts val="0"/>
              </a:spcAft>
              <a:buClr>
                <a:schemeClr val="dk1"/>
              </a:buClr>
              <a:buSzPts val="1600"/>
              <a:buFont typeface="Calibri"/>
              <a:buNone/>
              <a:defRPr sz="1600" b="1"/>
            </a:lvl6pPr>
            <a:lvl7pPr marL="3200400" lvl="6" indent="-228600" algn="l">
              <a:spcBef>
                <a:spcPts val="320"/>
              </a:spcBef>
              <a:spcAft>
                <a:spcPts val="0"/>
              </a:spcAft>
              <a:buClr>
                <a:schemeClr val="dk1"/>
              </a:buClr>
              <a:buSzPts val="1600"/>
              <a:buFont typeface="Calibri"/>
              <a:buNone/>
              <a:defRPr sz="1600" b="1"/>
            </a:lvl7pPr>
            <a:lvl8pPr marL="3657600" lvl="7" indent="-228600" algn="l">
              <a:spcBef>
                <a:spcPts val="320"/>
              </a:spcBef>
              <a:spcAft>
                <a:spcPts val="0"/>
              </a:spcAft>
              <a:buClr>
                <a:schemeClr val="dk1"/>
              </a:buClr>
              <a:buSzPts val="1600"/>
              <a:buFont typeface="Calibri"/>
              <a:buNone/>
              <a:defRPr sz="1600" b="1"/>
            </a:lvl8pPr>
            <a:lvl9pPr marL="4114800" lvl="8" indent="-228600" algn="l">
              <a:spcBef>
                <a:spcPts val="320"/>
              </a:spcBef>
              <a:spcAft>
                <a:spcPts val="0"/>
              </a:spcAft>
              <a:buClr>
                <a:schemeClr val="dk1"/>
              </a:buClr>
              <a:buSzPts val="1600"/>
              <a:buFont typeface="Calibri"/>
              <a:buNone/>
              <a:defRPr sz="1600" b="1"/>
            </a:lvl9pPr>
          </a:lstStyle>
          <a:p>
            <a:endParaRPr/>
          </a:p>
        </p:txBody>
      </p:sp>
      <p:sp>
        <p:nvSpPr>
          <p:cNvPr id="1478" name="Google Shape;1478;g304e2283cc1_0_1176"/>
          <p:cNvSpPr txBox="1">
            <a:spLocks noGrp="1"/>
          </p:cNvSpPr>
          <p:nvPr>
            <p:ph type="body" idx="4"/>
          </p:nvPr>
        </p:nvSpPr>
        <p:spPr>
          <a:xfrm>
            <a:off x="6193368" y="2174875"/>
            <a:ext cx="5388900" cy="3951300"/>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Calibri"/>
              <a:buChar char="•"/>
              <a:defRPr sz="2400"/>
            </a:lvl1pPr>
            <a:lvl2pPr marL="914400" lvl="1" indent="-355600" algn="l">
              <a:spcBef>
                <a:spcPts val="400"/>
              </a:spcBef>
              <a:spcAft>
                <a:spcPts val="0"/>
              </a:spcAft>
              <a:buClr>
                <a:schemeClr val="dk1"/>
              </a:buClr>
              <a:buSzPts val="2000"/>
              <a:buFont typeface="Calibri"/>
              <a:buChar char="–"/>
              <a:defRPr sz="2000"/>
            </a:lvl2pPr>
            <a:lvl3pPr marL="1371600" lvl="2" indent="-342900" algn="l">
              <a:spcBef>
                <a:spcPts val="360"/>
              </a:spcBef>
              <a:spcAft>
                <a:spcPts val="0"/>
              </a:spcAft>
              <a:buClr>
                <a:schemeClr val="dk1"/>
              </a:buClr>
              <a:buSzPts val="1800"/>
              <a:buFont typeface="Calibri"/>
              <a:buChar char="•"/>
              <a:defRPr sz="1800"/>
            </a:lvl3pPr>
            <a:lvl4pPr marL="1828800" lvl="3" indent="-330200" algn="l">
              <a:spcBef>
                <a:spcPts val="320"/>
              </a:spcBef>
              <a:spcAft>
                <a:spcPts val="0"/>
              </a:spcAft>
              <a:buClr>
                <a:schemeClr val="dk1"/>
              </a:buClr>
              <a:buSzPts val="1600"/>
              <a:buFont typeface="Calibri"/>
              <a:buChar char="–"/>
              <a:defRPr sz="1600"/>
            </a:lvl4pPr>
            <a:lvl5pPr marL="2286000" lvl="4" indent="-330200" algn="l">
              <a:spcBef>
                <a:spcPts val="320"/>
              </a:spcBef>
              <a:spcAft>
                <a:spcPts val="0"/>
              </a:spcAft>
              <a:buClr>
                <a:schemeClr val="dk1"/>
              </a:buClr>
              <a:buSzPts val="1600"/>
              <a:buFont typeface="Calibri"/>
              <a:buChar char="»"/>
              <a:defRPr sz="1600"/>
            </a:lvl5pPr>
            <a:lvl6pPr marL="2743200" lvl="5" indent="-330200" algn="l">
              <a:spcBef>
                <a:spcPts val="320"/>
              </a:spcBef>
              <a:spcAft>
                <a:spcPts val="0"/>
              </a:spcAft>
              <a:buClr>
                <a:schemeClr val="dk1"/>
              </a:buClr>
              <a:buSzPts val="1600"/>
              <a:buFont typeface="Calibri"/>
              <a:buChar char="»"/>
              <a:defRPr sz="1600"/>
            </a:lvl6pPr>
            <a:lvl7pPr marL="3200400" lvl="6" indent="-330200" algn="l">
              <a:spcBef>
                <a:spcPts val="320"/>
              </a:spcBef>
              <a:spcAft>
                <a:spcPts val="0"/>
              </a:spcAft>
              <a:buClr>
                <a:schemeClr val="dk1"/>
              </a:buClr>
              <a:buSzPts val="1600"/>
              <a:buFont typeface="Calibri"/>
              <a:buChar char="»"/>
              <a:defRPr sz="1600"/>
            </a:lvl7pPr>
            <a:lvl8pPr marL="3657600" lvl="7" indent="-330200" algn="l">
              <a:spcBef>
                <a:spcPts val="320"/>
              </a:spcBef>
              <a:spcAft>
                <a:spcPts val="0"/>
              </a:spcAft>
              <a:buClr>
                <a:schemeClr val="dk1"/>
              </a:buClr>
              <a:buSzPts val="1600"/>
              <a:buFont typeface="Calibri"/>
              <a:buChar char="»"/>
              <a:defRPr sz="1600"/>
            </a:lvl8pPr>
            <a:lvl9pPr marL="4114800" lvl="8" indent="-330200" algn="l">
              <a:spcBef>
                <a:spcPts val="320"/>
              </a:spcBef>
              <a:spcAft>
                <a:spcPts val="0"/>
              </a:spcAft>
              <a:buClr>
                <a:schemeClr val="dk1"/>
              </a:buClr>
              <a:buSzPts val="1600"/>
              <a:buFont typeface="Calibri"/>
              <a:buChar char="»"/>
              <a:defRPr sz="1600"/>
            </a:lvl9pPr>
          </a:lstStyle>
          <a:p>
            <a:endParaRPr/>
          </a:p>
        </p:txBody>
      </p:sp>
      <p:sp>
        <p:nvSpPr>
          <p:cNvPr id="1479" name="Google Shape;1479;g304e2283cc1_0_1176"/>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0" name="Google Shape;1480;g304e2283cc1_0_1176"/>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1" name="Google Shape;1481;g304e2283cc1_0_1176"/>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6319291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82"/>
        <p:cNvGrpSpPr/>
        <p:nvPr/>
      </p:nvGrpSpPr>
      <p:grpSpPr>
        <a:xfrm>
          <a:off x="0" y="0"/>
          <a:ext cx="0" cy="0"/>
          <a:chOff x="0" y="0"/>
          <a:chExt cx="0" cy="0"/>
        </a:xfrm>
      </p:grpSpPr>
      <p:sp>
        <p:nvSpPr>
          <p:cNvPr id="1483" name="Google Shape;1483;g304e2283cc1_0_118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84" name="Google Shape;1484;g304e2283cc1_0_118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5" name="Google Shape;1485;g304e2283cc1_0_118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6" name="Google Shape;1486;g304e2283cc1_0_118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91556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87"/>
        <p:cNvGrpSpPr/>
        <p:nvPr/>
      </p:nvGrpSpPr>
      <p:grpSpPr>
        <a:xfrm>
          <a:off x="0" y="0"/>
          <a:ext cx="0" cy="0"/>
          <a:chOff x="0" y="0"/>
          <a:chExt cx="0" cy="0"/>
        </a:xfrm>
      </p:grpSpPr>
      <p:sp>
        <p:nvSpPr>
          <p:cNvPr id="1488" name="Google Shape;1488;g304e2283cc1_0_1190"/>
          <p:cNvSpPr txBox="1">
            <a:spLocks noGrp="1"/>
          </p:cNvSpPr>
          <p:nvPr>
            <p:ph type="title"/>
          </p:nvPr>
        </p:nvSpPr>
        <p:spPr>
          <a:xfrm>
            <a:off x="609601" y="273050"/>
            <a:ext cx="4011000" cy="1162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89" name="Google Shape;1489;g304e2283cc1_0_1190"/>
          <p:cNvSpPr txBox="1">
            <a:spLocks noGrp="1"/>
          </p:cNvSpPr>
          <p:nvPr>
            <p:ph type="body" idx="1"/>
          </p:nvPr>
        </p:nvSpPr>
        <p:spPr>
          <a:xfrm>
            <a:off x="4766733" y="273051"/>
            <a:ext cx="6815700" cy="585300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Calibri"/>
              <a:buChar char="•"/>
              <a:defRPr sz="3200"/>
            </a:lvl1pPr>
            <a:lvl2pPr marL="914400" lvl="1" indent="-406400" algn="l">
              <a:spcBef>
                <a:spcPts val="560"/>
              </a:spcBef>
              <a:spcAft>
                <a:spcPts val="0"/>
              </a:spcAft>
              <a:buClr>
                <a:schemeClr val="dk1"/>
              </a:buClr>
              <a:buSzPts val="2800"/>
              <a:buFont typeface="Calibri"/>
              <a:buChar char="–"/>
              <a:defRPr sz="2800"/>
            </a:lvl2pPr>
            <a:lvl3pPr marL="1371600" lvl="2" indent="-381000" algn="l">
              <a:spcBef>
                <a:spcPts val="480"/>
              </a:spcBef>
              <a:spcAft>
                <a:spcPts val="0"/>
              </a:spcAft>
              <a:buClr>
                <a:schemeClr val="dk1"/>
              </a:buClr>
              <a:buSzPts val="2400"/>
              <a:buFont typeface="Calibri"/>
              <a:buChar char="•"/>
              <a:defRPr sz="2400"/>
            </a:lvl3pPr>
            <a:lvl4pPr marL="1828800" lvl="3" indent="-355600" algn="l">
              <a:spcBef>
                <a:spcPts val="400"/>
              </a:spcBef>
              <a:spcAft>
                <a:spcPts val="0"/>
              </a:spcAft>
              <a:buClr>
                <a:schemeClr val="dk1"/>
              </a:buClr>
              <a:buSzPts val="2000"/>
              <a:buFont typeface="Calibri"/>
              <a:buChar char="–"/>
              <a:defRPr sz="2000"/>
            </a:lvl4pPr>
            <a:lvl5pPr marL="2286000" lvl="4" indent="-355600" algn="l">
              <a:spcBef>
                <a:spcPts val="400"/>
              </a:spcBef>
              <a:spcAft>
                <a:spcPts val="0"/>
              </a:spcAft>
              <a:buClr>
                <a:schemeClr val="dk1"/>
              </a:buClr>
              <a:buSzPts val="2000"/>
              <a:buFont typeface="Calibri"/>
              <a:buChar char="»"/>
              <a:defRPr sz="2000"/>
            </a:lvl5pPr>
            <a:lvl6pPr marL="2743200" lvl="5" indent="-355600" algn="l">
              <a:spcBef>
                <a:spcPts val="400"/>
              </a:spcBef>
              <a:spcAft>
                <a:spcPts val="0"/>
              </a:spcAft>
              <a:buClr>
                <a:schemeClr val="dk1"/>
              </a:buClr>
              <a:buSzPts val="2000"/>
              <a:buFont typeface="Calibri"/>
              <a:buChar char="»"/>
              <a:defRPr sz="2000"/>
            </a:lvl6pPr>
            <a:lvl7pPr marL="3200400" lvl="6" indent="-355600" algn="l">
              <a:spcBef>
                <a:spcPts val="400"/>
              </a:spcBef>
              <a:spcAft>
                <a:spcPts val="0"/>
              </a:spcAft>
              <a:buClr>
                <a:schemeClr val="dk1"/>
              </a:buClr>
              <a:buSzPts val="2000"/>
              <a:buFont typeface="Calibri"/>
              <a:buChar char="»"/>
              <a:defRPr sz="2000"/>
            </a:lvl7pPr>
            <a:lvl8pPr marL="3657600" lvl="7" indent="-355600" algn="l">
              <a:spcBef>
                <a:spcPts val="400"/>
              </a:spcBef>
              <a:spcAft>
                <a:spcPts val="0"/>
              </a:spcAft>
              <a:buClr>
                <a:schemeClr val="dk1"/>
              </a:buClr>
              <a:buSzPts val="2000"/>
              <a:buFont typeface="Calibri"/>
              <a:buChar char="»"/>
              <a:defRPr sz="2000"/>
            </a:lvl8pPr>
            <a:lvl9pPr marL="4114800" lvl="8" indent="-355600" algn="l">
              <a:spcBef>
                <a:spcPts val="400"/>
              </a:spcBef>
              <a:spcAft>
                <a:spcPts val="0"/>
              </a:spcAft>
              <a:buClr>
                <a:schemeClr val="dk1"/>
              </a:buClr>
              <a:buSzPts val="2000"/>
              <a:buFont typeface="Calibri"/>
              <a:buChar char="»"/>
              <a:defRPr sz="2000"/>
            </a:lvl9pPr>
          </a:lstStyle>
          <a:p>
            <a:endParaRPr/>
          </a:p>
        </p:txBody>
      </p:sp>
      <p:sp>
        <p:nvSpPr>
          <p:cNvPr id="1490" name="Google Shape;1490;g304e2283cc1_0_1190"/>
          <p:cNvSpPr txBox="1">
            <a:spLocks noGrp="1"/>
          </p:cNvSpPr>
          <p:nvPr>
            <p:ph type="body" idx="2"/>
          </p:nvPr>
        </p:nvSpPr>
        <p:spPr>
          <a:xfrm>
            <a:off x="609601" y="1435101"/>
            <a:ext cx="4011000" cy="4691100"/>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Calibri"/>
              <a:buNone/>
              <a:defRPr sz="1400"/>
            </a:lvl1pPr>
            <a:lvl2pPr marL="914400" lvl="1" indent="-228600" algn="l">
              <a:spcBef>
                <a:spcPts val="240"/>
              </a:spcBef>
              <a:spcAft>
                <a:spcPts val="0"/>
              </a:spcAft>
              <a:buClr>
                <a:schemeClr val="dk1"/>
              </a:buClr>
              <a:buSzPts val="1200"/>
              <a:buFont typeface="Calibri"/>
              <a:buNone/>
              <a:defRPr sz="1200"/>
            </a:lvl2pPr>
            <a:lvl3pPr marL="1371600" lvl="2" indent="-228600" algn="l">
              <a:spcBef>
                <a:spcPts val="200"/>
              </a:spcBef>
              <a:spcAft>
                <a:spcPts val="0"/>
              </a:spcAft>
              <a:buClr>
                <a:schemeClr val="dk1"/>
              </a:buClr>
              <a:buSzPts val="1000"/>
              <a:buFont typeface="Calibri"/>
              <a:buNone/>
              <a:defRPr sz="1000"/>
            </a:lvl3pPr>
            <a:lvl4pPr marL="1828800" lvl="3" indent="-228600" algn="l">
              <a:spcBef>
                <a:spcPts val="180"/>
              </a:spcBef>
              <a:spcAft>
                <a:spcPts val="0"/>
              </a:spcAft>
              <a:buClr>
                <a:schemeClr val="dk1"/>
              </a:buClr>
              <a:buSzPts val="900"/>
              <a:buFont typeface="Calibri"/>
              <a:buNone/>
              <a:defRPr sz="900"/>
            </a:lvl4pPr>
            <a:lvl5pPr marL="2286000" lvl="4" indent="-228600" algn="l">
              <a:spcBef>
                <a:spcPts val="180"/>
              </a:spcBef>
              <a:spcAft>
                <a:spcPts val="0"/>
              </a:spcAft>
              <a:buClr>
                <a:schemeClr val="dk1"/>
              </a:buClr>
              <a:buSzPts val="900"/>
              <a:buFont typeface="Calibri"/>
              <a:buNone/>
              <a:defRPr sz="900"/>
            </a:lvl5pPr>
            <a:lvl6pPr marL="2743200" lvl="5" indent="-228600" algn="l">
              <a:spcBef>
                <a:spcPts val="180"/>
              </a:spcBef>
              <a:spcAft>
                <a:spcPts val="0"/>
              </a:spcAft>
              <a:buClr>
                <a:schemeClr val="dk1"/>
              </a:buClr>
              <a:buSzPts val="900"/>
              <a:buFont typeface="Calibri"/>
              <a:buNone/>
              <a:defRPr sz="900"/>
            </a:lvl6pPr>
            <a:lvl7pPr marL="3200400" lvl="6" indent="-228600" algn="l">
              <a:spcBef>
                <a:spcPts val="180"/>
              </a:spcBef>
              <a:spcAft>
                <a:spcPts val="0"/>
              </a:spcAft>
              <a:buClr>
                <a:schemeClr val="dk1"/>
              </a:buClr>
              <a:buSzPts val="900"/>
              <a:buFont typeface="Calibri"/>
              <a:buNone/>
              <a:defRPr sz="900"/>
            </a:lvl7pPr>
            <a:lvl8pPr marL="3657600" lvl="7" indent="-228600" algn="l">
              <a:spcBef>
                <a:spcPts val="180"/>
              </a:spcBef>
              <a:spcAft>
                <a:spcPts val="0"/>
              </a:spcAft>
              <a:buClr>
                <a:schemeClr val="dk1"/>
              </a:buClr>
              <a:buSzPts val="900"/>
              <a:buFont typeface="Calibri"/>
              <a:buNone/>
              <a:defRPr sz="900"/>
            </a:lvl8pPr>
            <a:lvl9pPr marL="4114800" lvl="8" indent="-228600" algn="l">
              <a:spcBef>
                <a:spcPts val="180"/>
              </a:spcBef>
              <a:spcAft>
                <a:spcPts val="0"/>
              </a:spcAft>
              <a:buClr>
                <a:schemeClr val="dk1"/>
              </a:buClr>
              <a:buSzPts val="900"/>
              <a:buFont typeface="Calibri"/>
              <a:buNone/>
              <a:defRPr sz="900"/>
            </a:lvl9pPr>
          </a:lstStyle>
          <a:p>
            <a:endParaRPr/>
          </a:p>
        </p:txBody>
      </p:sp>
      <p:sp>
        <p:nvSpPr>
          <p:cNvPr id="1491" name="Google Shape;1491;g304e2283cc1_0_1190"/>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2" name="Google Shape;1492;g304e2283cc1_0_1190"/>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3" name="Google Shape;1493;g304e2283cc1_0_1190"/>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307490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494"/>
        <p:cNvGrpSpPr/>
        <p:nvPr/>
      </p:nvGrpSpPr>
      <p:grpSpPr>
        <a:xfrm>
          <a:off x="0" y="0"/>
          <a:ext cx="0" cy="0"/>
          <a:chOff x="0" y="0"/>
          <a:chExt cx="0" cy="0"/>
        </a:xfrm>
      </p:grpSpPr>
      <p:sp>
        <p:nvSpPr>
          <p:cNvPr id="1495" name="Google Shape;1495;g304e2283cc1_0_1197"/>
          <p:cNvSpPr txBox="1">
            <a:spLocks noGrp="1"/>
          </p:cNvSpPr>
          <p:nvPr>
            <p:ph type="title"/>
          </p:nvPr>
        </p:nvSpPr>
        <p:spPr>
          <a:xfrm>
            <a:off x="2389717" y="4800600"/>
            <a:ext cx="7315200" cy="5667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96" name="Google Shape;1496;g304e2283cc1_0_1197"/>
          <p:cNvSpPr>
            <a:spLocks noGrp="1"/>
          </p:cNvSpPr>
          <p:nvPr>
            <p:ph type="pic" idx="2"/>
          </p:nvPr>
        </p:nvSpPr>
        <p:spPr>
          <a:xfrm>
            <a:off x="2389717" y="612775"/>
            <a:ext cx="7315200" cy="4114800"/>
          </a:xfrm>
          <a:prstGeom prst="rect">
            <a:avLst/>
          </a:prstGeom>
          <a:noFill/>
          <a:ln>
            <a:noFill/>
          </a:ln>
        </p:spPr>
      </p:sp>
      <p:sp>
        <p:nvSpPr>
          <p:cNvPr id="1497" name="Google Shape;1497;g304e2283cc1_0_1197"/>
          <p:cNvSpPr txBox="1">
            <a:spLocks noGrp="1"/>
          </p:cNvSpPr>
          <p:nvPr>
            <p:ph type="body" idx="1"/>
          </p:nvPr>
        </p:nvSpPr>
        <p:spPr>
          <a:xfrm>
            <a:off x="2389717" y="5367338"/>
            <a:ext cx="7315200" cy="804900"/>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Calibri"/>
              <a:buNone/>
              <a:defRPr sz="1400"/>
            </a:lvl1pPr>
            <a:lvl2pPr marL="914400" lvl="1" indent="-228600" algn="l">
              <a:spcBef>
                <a:spcPts val="240"/>
              </a:spcBef>
              <a:spcAft>
                <a:spcPts val="0"/>
              </a:spcAft>
              <a:buClr>
                <a:schemeClr val="dk1"/>
              </a:buClr>
              <a:buSzPts val="1200"/>
              <a:buFont typeface="Calibri"/>
              <a:buNone/>
              <a:defRPr sz="1200"/>
            </a:lvl2pPr>
            <a:lvl3pPr marL="1371600" lvl="2" indent="-228600" algn="l">
              <a:spcBef>
                <a:spcPts val="200"/>
              </a:spcBef>
              <a:spcAft>
                <a:spcPts val="0"/>
              </a:spcAft>
              <a:buClr>
                <a:schemeClr val="dk1"/>
              </a:buClr>
              <a:buSzPts val="1000"/>
              <a:buFont typeface="Calibri"/>
              <a:buNone/>
              <a:defRPr sz="1000"/>
            </a:lvl3pPr>
            <a:lvl4pPr marL="1828800" lvl="3" indent="-228600" algn="l">
              <a:spcBef>
                <a:spcPts val="180"/>
              </a:spcBef>
              <a:spcAft>
                <a:spcPts val="0"/>
              </a:spcAft>
              <a:buClr>
                <a:schemeClr val="dk1"/>
              </a:buClr>
              <a:buSzPts val="900"/>
              <a:buFont typeface="Calibri"/>
              <a:buNone/>
              <a:defRPr sz="900"/>
            </a:lvl4pPr>
            <a:lvl5pPr marL="2286000" lvl="4" indent="-228600" algn="l">
              <a:spcBef>
                <a:spcPts val="180"/>
              </a:spcBef>
              <a:spcAft>
                <a:spcPts val="0"/>
              </a:spcAft>
              <a:buClr>
                <a:schemeClr val="dk1"/>
              </a:buClr>
              <a:buSzPts val="900"/>
              <a:buFont typeface="Calibri"/>
              <a:buNone/>
              <a:defRPr sz="900"/>
            </a:lvl5pPr>
            <a:lvl6pPr marL="2743200" lvl="5" indent="-228600" algn="l">
              <a:spcBef>
                <a:spcPts val="180"/>
              </a:spcBef>
              <a:spcAft>
                <a:spcPts val="0"/>
              </a:spcAft>
              <a:buClr>
                <a:schemeClr val="dk1"/>
              </a:buClr>
              <a:buSzPts val="900"/>
              <a:buFont typeface="Calibri"/>
              <a:buNone/>
              <a:defRPr sz="900"/>
            </a:lvl6pPr>
            <a:lvl7pPr marL="3200400" lvl="6" indent="-228600" algn="l">
              <a:spcBef>
                <a:spcPts val="180"/>
              </a:spcBef>
              <a:spcAft>
                <a:spcPts val="0"/>
              </a:spcAft>
              <a:buClr>
                <a:schemeClr val="dk1"/>
              </a:buClr>
              <a:buSzPts val="900"/>
              <a:buFont typeface="Calibri"/>
              <a:buNone/>
              <a:defRPr sz="900"/>
            </a:lvl7pPr>
            <a:lvl8pPr marL="3657600" lvl="7" indent="-228600" algn="l">
              <a:spcBef>
                <a:spcPts val="180"/>
              </a:spcBef>
              <a:spcAft>
                <a:spcPts val="0"/>
              </a:spcAft>
              <a:buClr>
                <a:schemeClr val="dk1"/>
              </a:buClr>
              <a:buSzPts val="900"/>
              <a:buFont typeface="Calibri"/>
              <a:buNone/>
              <a:defRPr sz="900"/>
            </a:lvl8pPr>
            <a:lvl9pPr marL="4114800" lvl="8" indent="-228600" algn="l">
              <a:spcBef>
                <a:spcPts val="180"/>
              </a:spcBef>
              <a:spcAft>
                <a:spcPts val="0"/>
              </a:spcAft>
              <a:buClr>
                <a:schemeClr val="dk1"/>
              </a:buClr>
              <a:buSzPts val="900"/>
              <a:buFont typeface="Calibri"/>
              <a:buNone/>
              <a:defRPr sz="900"/>
            </a:lvl9pPr>
          </a:lstStyle>
          <a:p>
            <a:endParaRPr/>
          </a:p>
        </p:txBody>
      </p:sp>
      <p:sp>
        <p:nvSpPr>
          <p:cNvPr id="1498" name="Google Shape;1498;g304e2283cc1_0_119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9" name="Google Shape;1499;g304e2283cc1_0_119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0" name="Google Shape;1500;g304e2283cc1_0_119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306296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501"/>
        <p:cNvGrpSpPr/>
        <p:nvPr/>
      </p:nvGrpSpPr>
      <p:grpSpPr>
        <a:xfrm>
          <a:off x="0" y="0"/>
          <a:ext cx="0" cy="0"/>
          <a:chOff x="0" y="0"/>
          <a:chExt cx="0" cy="0"/>
        </a:xfrm>
      </p:grpSpPr>
      <p:sp>
        <p:nvSpPr>
          <p:cNvPr id="1502" name="Google Shape;1502;g304e2283cc1_0_120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03" name="Google Shape;1503;g304e2283cc1_0_1204"/>
          <p:cNvSpPr txBox="1">
            <a:spLocks noGrp="1"/>
          </p:cNvSpPr>
          <p:nvPr>
            <p:ph type="body" idx="1"/>
          </p:nvPr>
        </p:nvSpPr>
        <p:spPr>
          <a:xfrm rot="5400000">
            <a:off x="3832950" y="-1623149"/>
            <a:ext cx="45261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04" name="Google Shape;1504;g304e2283cc1_0_1204"/>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5" name="Google Shape;1505;g304e2283cc1_0_1204"/>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6" name="Google Shape;1506;g304e2283cc1_0_1204"/>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8161020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07"/>
        <p:cNvGrpSpPr/>
        <p:nvPr/>
      </p:nvGrpSpPr>
      <p:grpSpPr>
        <a:xfrm>
          <a:off x="0" y="0"/>
          <a:ext cx="0" cy="0"/>
          <a:chOff x="0" y="0"/>
          <a:chExt cx="0" cy="0"/>
        </a:xfrm>
      </p:grpSpPr>
      <p:sp>
        <p:nvSpPr>
          <p:cNvPr id="1508" name="Google Shape;1508;g304e2283cc1_0_1210"/>
          <p:cNvSpPr txBox="1">
            <a:spLocks noGrp="1"/>
          </p:cNvSpPr>
          <p:nvPr>
            <p:ph type="title"/>
          </p:nvPr>
        </p:nvSpPr>
        <p:spPr>
          <a:xfrm rot="5400000">
            <a:off x="7285050" y="1828789"/>
            <a:ext cx="5851500"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09" name="Google Shape;1509;g304e2283cc1_0_1210"/>
          <p:cNvSpPr txBox="1">
            <a:spLocks noGrp="1"/>
          </p:cNvSpPr>
          <p:nvPr>
            <p:ph type="body" idx="1"/>
          </p:nvPr>
        </p:nvSpPr>
        <p:spPr>
          <a:xfrm rot="5400000">
            <a:off x="1697000" y="-812861"/>
            <a:ext cx="5851500" cy="80265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10" name="Google Shape;1510;g304e2283cc1_0_1210"/>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1" name="Google Shape;1511;g304e2283cc1_0_1210"/>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2" name="Google Shape;1512;g304e2283cc1_0_1210"/>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Calibri"/>
                <a:ea typeface="Calibri"/>
                <a:cs typeface="Calibri"/>
                <a:sym typeface="Calibri"/>
              </a:defRPr>
            </a:lvl1pPr>
            <a:lvl2pPr marL="0" lvl="1" indent="0" algn="r">
              <a:spcBef>
                <a:spcPts val="0"/>
              </a:spcBef>
              <a:buNone/>
              <a:defRPr sz="1400">
                <a:solidFill>
                  <a:srgbClr val="000000"/>
                </a:solidFill>
                <a:latin typeface="Calibri"/>
                <a:ea typeface="Calibri"/>
                <a:cs typeface="Calibri"/>
                <a:sym typeface="Calibri"/>
              </a:defRPr>
            </a:lvl2pPr>
            <a:lvl3pPr marL="0" lvl="2" indent="0" algn="r">
              <a:spcBef>
                <a:spcPts val="0"/>
              </a:spcBef>
              <a:buNone/>
              <a:defRPr sz="1400">
                <a:solidFill>
                  <a:srgbClr val="000000"/>
                </a:solidFill>
                <a:latin typeface="Calibri"/>
                <a:ea typeface="Calibri"/>
                <a:cs typeface="Calibri"/>
                <a:sym typeface="Calibri"/>
              </a:defRPr>
            </a:lvl3pPr>
            <a:lvl4pPr marL="0" lvl="3" indent="0" algn="r">
              <a:spcBef>
                <a:spcPts val="0"/>
              </a:spcBef>
              <a:buNone/>
              <a:defRPr sz="1400">
                <a:solidFill>
                  <a:srgbClr val="000000"/>
                </a:solidFill>
                <a:latin typeface="Calibri"/>
                <a:ea typeface="Calibri"/>
                <a:cs typeface="Calibri"/>
                <a:sym typeface="Calibri"/>
              </a:defRPr>
            </a:lvl4pPr>
            <a:lvl5pPr marL="0" lvl="4" indent="0" algn="r">
              <a:spcBef>
                <a:spcPts val="0"/>
              </a:spcBef>
              <a:buNone/>
              <a:defRPr sz="1400">
                <a:solidFill>
                  <a:srgbClr val="000000"/>
                </a:solidFill>
                <a:latin typeface="Calibri"/>
                <a:ea typeface="Calibri"/>
                <a:cs typeface="Calibri"/>
                <a:sym typeface="Calibri"/>
              </a:defRPr>
            </a:lvl5pPr>
            <a:lvl6pPr marL="0" lvl="5" indent="0" algn="r">
              <a:spcBef>
                <a:spcPts val="0"/>
              </a:spcBef>
              <a:buNone/>
              <a:defRPr sz="1400">
                <a:solidFill>
                  <a:srgbClr val="000000"/>
                </a:solidFill>
                <a:latin typeface="Calibri"/>
                <a:ea typeface="Calibri"/>
                <a:cs typeface="Calibri"/>
                <a:sym typeface="Calibri"/>
              </a:defRPr>
            </a:lvl6pPr>
            <a:lvl7pPr marL="0" lvl="6" indent="0" algn="r">
              <a:spcBef>
                <a:spcPts val="0"/>
              </a:spcBef>
              <a:buNone/>
              <a:defRPr sz="1400">
                <a:solidFill>
                  <a:srgbClr val="000000"/>
                </a:solidFill>
                <a:latin typeface="Calibri"/>
                <a:ea typeface="Calibri"/>
                <a:cs typeface="Calibri"/>
                <a:sym typeface="Calibri"/>
              </a:defRPr>
            </a:lvl7pPr>
            <a:lvl8pPr marL="0" lvl="7" indent="0" algn="r">
              <a:spcBef>
                <a:spcPts val="0"/>
              </a:spcBef>
              <a:buNone/>
              <a:defRPr sz="1400">
                <a:solidFill>
                  <a:srgbClr val="000000"/>
                </a:solidFill>
                <a:latin typeface="Calibri"/>
                <a:ea typeface="Calibri"/>
                <a:cs typeface="Calibri"/>
                <a:sym typeface="Calibri"/>
              </a:defRPr>
            </a:lvl8pPr>
            <a:lvl9pPr marL="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066656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6"/>
        <p:cNvGrpSpPr/>
        <p:nvPr/>
      </p:nvGrpSpPr>
      <p:grpSpPr>
        <a:xfrm>
          <a:off x="0" y="0"/>
          <a:ext cx="0" cy="0"/>
          <a:chOff x="0" y="0"/>
          <a:chExt cx="0" cy="0"/>
        </a:xfrm>
      </p:grpSpPr>
      <p:sp>
        <p:nvSpPr>
          <p:cNvPr id="1597" name="Google Shape;1597;g304e2283cc1_0_169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8" name="Google Shape;1598;g304e2283cc1_0_169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9" name="Google Shape;1599;g304e2283cc1_0_169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164779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00"/>
        <p:cNvGrpSpPr/>
        <p:nvPr/>
      </p:nvGrpSpPr>
      <p:grpSpPr>
        <a:xfrm>
          <a:off x="0" y="0"/>
          <a:ext cx="0" cy="0"/>
          <a:chOff x="0" y="0"/>
          <a:chExt cx="0" cy="0"/>
        </a:xfrm>
      </p:grpSpPr>
      <p:sp>
        <p:nvSpPr>
          <p:cNvPr id="1601" name="Google Shape;1601;g304e2283cc1_0_169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02" name="Google Shape;1602;g304e2283cc1_0_169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03" name="Google Shape;1603;g304e2283cc1_0_1699"/>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4" name="Google Shape;1604;g304e2283cc1_0_1699"/>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5" name="Google Shape;1605;g304e2283cc1_0_1699"/>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59047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06"/>
        <p:cNvGrpSpPr/>
        <p:nvPr/>
      </p:nvGrpSpPr>
      <p:grpSpPr>
        <a:xfrm>
          <a:off x="0" y="0"/>
          <a:ext cx="0" cy="0"/>
          <a:chOff x="0" y="0"/>
          <a:chExt cx="0" cy="0"/>
        </a:xfrm>
      </p:grpSpPr>
      <p:sp>
        <p:nvSpPr>
          <p:cNvPr id="1607" name="Google Shape;1607;g304e2283cc1_0_170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08" name="Google Shape;1608;g304e2283cc1_0_1705"/>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9" name="Google Shape;1609;g304e2283cc1_0_170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0" name="Google Shape;1610;g304e2283cc1_0_170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1" name="Google Shape;1611;g304e2283cc1_0_170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8401923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12"/>
        <p:cNvGrpSpPr/>
        <p:nvPr/>
      </p:nvGrpSpPr>
      <p:grpSpPr>
        <a:xfrm>
          <a:off x="0" y="0"/>
          <a:ext cx="0" cy="0"/>
          <a:chOff x="0" y="0"/>
          <a:chExt cx="0" cy="0"/>
        </a:xfrm>
      </p:grpSpPr>
      <p:sp>
        <p:nvSpPr>
          <p:cNvPr id="1613" name="Google Shape;1613;g304e2283cc1_0_1711"/>
          <p:cNvSpPr txBox="1">
            <a:spLocks noGrp="1"/>
          </p:cNvSpPr>
          <p:nvPr>
            <p:ph type="title"/>
          </p:nvPr>
        </p:nvSpPr>
        <p:spPr>
          <a:xfrm>
            <a:off x="831851" y="1709739"/>
            <a:ext cx="10515600" cy="28527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14" name="Google Shape;1614;g304e2283cc1_0_1711"/>
          <p:cNvSpPr txBox="1">
            <a:spLocks noGrp="1"/>
          </p:cNvSpPr>
          <p:nvPr>
            <p:ph type="body" idx="1"/>
          </p:nvPr>
        </p:nvSpPr>
        <p:spPr>
          <a:xfrm>
            <a:off x="831851" y="4589464"/>
            <a:ext cx="10515600" cy="1500300"/>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615" name="Google Shape;1615;g304e2283cc1_0_1711"/>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6" name="Google Shape;1616;g304e2283cc1_0_1711"/>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7" name="Google Shape;1617;g304e2283cc1_0_1711"/>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4388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87251D9-D232-7FCF-65BB-80D8070FC1AB}"/>
              </a:ext>
            </a:extLst>
          </p:cNvPr>
          <p:cNvSpPr>
            <a:spLocks noGrp="1"/>
          </p:cNvSpPr>
          <p:nvPr>
            <p:ph type="dt" sz="half" idx="10"/>
          </p:nvPr>
        </p:nvSpPr>
        <p:spPr/>
        <p:txBody>
          <a:bodyPr/>
          <a:lstStyle>
            <a:lvl1pPr>
              <a:defRPr/>
            </a:lvl1pPr>
          </a:lstStyle>
          <a:p>
            <a:pPr>
              <a:defRPr/>
            </a:pPr>
            <a:fld id="{9569FE02-4AD2-EF43-817D-E4B922E52B72}" type="datetimeFigureOut">
              <a:rPr lang="en-US"/>
              <a:pPr>
                <a:defRPr/>
              </a:pPr>
              <a:t>9/20/25</a:t>
            </a:fld>
            <a:endParaRPr lang="en-US"/>
          </a:p>
        </p:txBody>
      </p:sp>
      <p:sp>
        <p:nvSpPr>
          <p:cNvPr id="3" name="Footer Placeholder 4">
            <a:extLst>
              <a:ext uri="{FF2B5EF4-FFF2-40B4-BE49-F238E27FC236}">
                <a16:creationId xmlns:a16="http://schemas.microsoft.com/office/drawing/2014/main" id="{F598129F-5654-7F1F-073D-B06D9DD8EF4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9929F0E-A4DF-7A24-EFB4-316684950CBA}"/>
              </a:ext>
            </a:extLst>
          </p:cNvPr>
          <p:cNvSpPr>
            <a:spLocks noGrp="1"/>
          </p:cNvSpPr>
          <p:nvPr>
            <p:ph type="sldNum" sz="quarter" idx="12"/>
          </p:nvPr>
        </p:nvSpPr>
        <p:spPr/>
        <p:txBody>
          <a:bodyPr/>
          <a:lstStyle>
            <a:lvl1pPr>
              <a:defRPr/>
            </a:lvl1pPr>
          </a:lstStyle>
          <a:p>
            <a:pPr>
              <a:defRPr/>
            </a:pPr>
            <a:fld id="{4FE4FE57-FB49-2E4B-9285-B19E039F4E5A}" type="slidenum">
              <a:rPr lang="en-US" altLang="en-US"/>
              <a:pPr>
                <a:defRPr/>
              </a:pPr>
              <a:t>‹#›</a:t>
            </a:fld>
            <a:endParaRPr lang="en-US" altLang="en-US"/>
          </a:p>
        </p:txBody>
      </p:sp>
    </p:spTree>
    <p:extLst>
      <p:ext uri="{BB962C8B-B14F-4D97-AF65-F5344CB8AC3E}">
        <p14:creationId xmlns:p14="http://schemas.microsoft.com/office/powerpoint/2010/main" val="222409287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618"/>
        <p:cNvGrpSpPr/>
        <p:nvPr/>
      </p:nvGrpSpPr>
      <p:grpSpPr>
        <a:xfrm>
          <a:off x="0" y="0"/>
          <a:ext cx="0" cy="0"/>
          <a:chOff x="0" y="0"/>
          <a:chExt cx="0" cy="0"/>
        </a:xfrm>
      </p:grpSpPr>
      <p:sp>
        <p:nvSpPr>
          <p:cNvPr id="1619" name="Google Shape;1619;g304e2283cc1_0_171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20" name="Google Shape;1620;g304e2283cc1_0_1717"/>
          <p:cNvSpPr txBox="1">
            <a:spLocks noGrp="1"/>
          </p:cNvSpPr>
          <p:nvPr>
            <p:ph type="body" idx="1"/>
          </p:nvPr>
        </p:nvSpPr>
        <p:spPr>
          <a:xfrm>
            <a:off x="609600" y="1600201"/>
            <a:ext cx="53847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1" name="Google Shape;1621;g304e2283cc1_0_1717"/>
          <p:cNvSpPr txBox="1">
            <a:spLocks noGrp="1"/>
          </p:cNvSpPr>
          <p:nvPr>
            <p:ph type="body" idx="2"/>
          </p:nvPr>
        </p:nvSpPr>
        <p:spPr>
          <a:xfrm>
            <a:off x="6197600" y="1600201"/>
            <a:ext cx="5384700" cy="4526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2" name="Google Shape;1622;g304e2283cc1_0_1717"/>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3" name="Google Shape;1623;g304e2283cc1_0_1717"/>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4" name="Google Shape;1624;g304e2283cc1_0_1717"/>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496827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625"/>
        <p:cNvGrpSpPr/>
        <p:nvPr/>
      </p:nvGrpSpPr>
      <p:grpSpPr>
        <a:xfrm>
          <a:off x="0" y="0"/>
          <a:ext cx="0" cy="0"/>
          <a:chOff x="0" y="0"/>
          <a:chExt cx="0" cy="0"/>
        </a:xfrm>
      </p:grpSpPr>
      <p:sp>
        <p:nvSpPr>
          <p:cNvPr id="1626" name="Google Shape;1626;g304e2283cc1_0_1724"/>
          <p:cNvSpPr txBox="1">
            <a:spLocks noGrp="1"/>
          </p:cNvSpPr>
          <p:nvPr>
            <p:ph type="title"/>
          </p:nvPr>
        </p:nvSpPr>
        <p:spPr>
          <a:xfrm>
            <a:off x="840317" y="365126"/>
            <a:ext cx="10515600" cy="13257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27" name="Google Shape;1627;g304e2283cc1_0_1724"/>
          <p:cNvSpPr txBox="1">
            <a:spLocks noGrp="1"/>
          </p:cNvSpPr>
          <p:nvPr>
            <p:ph type="body" idx="1"/>
          </p:nvPr>
        </p:nvSpPr>
        <p:spPr>
          <a:xfrm>
            <a:off x="840318" y="1681163"/>
            <a:ext cx="5158200" cy="8238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28" name="Google Shape;1628;g304e2283cc1_0_1724"/>
          <p:cNvSpPr txBox="1">
            <a:spLocks noGrp="1"/>
          </p:cNvSpPr>
          <p:nvPr>
            <p:ph type="body" idx="2"/>
          </p:nvPr>
        </p:nvSpPr>
        <p:spPr>
          <a:xfrm>
            <a:off x="840318" y="2505075"/>
            <a:ext cx="5158200" cy="3684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9" name="Google Shape;1629;g304e2283cc1_0_1724"/>
          <p:cNvSpPr txBox="1">
            <a:spLocks noGrp="1"/>
          </p:cNvSpPr>
          <p:nvPr>
            <p:ph type="body" idx="3"/>
          </p:nvPr>
        </p:nvSpPr>
        <p:spPr>
          <a:xfrm>
            <a:off x="6172200" y="1681163"/>
            <a:ext cx="5183700" cy="823800"/>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30" name="Google Shape;1630;g304e2283cc1_0_1724"/>
          <p:cNvSpPr txBox="1">
            <a:spLocks noGrp="1"/>
          </p:cNvSpPr>
          <p:nvPr>
            <p:ph type="body" idx="4"/>
          </p:nvPr>
        </p:nvSpPr>
        <p:spPr>
          <a:xfrm>
            <a:off x="6172200" y="2505075"/>
            <a:ext cx="5183700" cy="3684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1" name="Google Shape;1631;g304e2283cc1_0_1724"/>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2" name="Google Shape;1632;g304e2283cc1_0_1724"/>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3" name="Google Shape;1633;g304e2283cc1_0_1724"/>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847640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34"/>
        <p:cNvGrpSpPr/>
        <p:nvPr/>
      </p:nvGrpSpPr>
      <p:grpSpPr>
        <a:xfrm>
          <a:off x="0" y="0"/>
          <a:ext cx="0" cy="0"/>
          <a:chOff x="0" y="0"/>
          <a:chExt cx="0" cy="0"/>
        </a:xfrm>
      </p:grpSpPr>
      <p:sp>
        <p:nvSpPr>
          <p:cNvPr id="1635" name="Google Shape;1635;g304e2283cc1_0_17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36" name="Google Shape;1636;g304e2283cc1_0_1733"/>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7" name="Google Shape;1637;g304e2283cc1_0_1733"/>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8" name="Google Shape;1638;g304e2283cc1_0_1733"/>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8849928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39"/>
        <p:cNvGrpSpPr/>
        <p:nvPr/>
      </p:nvGrpSpPr>
      <p:grpSpPr>
        <a:xfrm>
          <a:off x="0" y="0"/>
          <a:ext cx="0" cy="0"/>
          <a:chOff x="0" y="0"/>
          <a:chExt cx="0" cy="0"/>
        </a:xfrm>
      </p:grpSpPr>
      <p:sp>
        <p:nvSpPr>
          <p:cNvPr id="1640" name="Google Shape;1640;g304e2283cc1_0_1738"/>
          <p:cNvSpPr txBox="1">
            <a:spLocks noGrp="1"/>
          </p:cNvSpPr>
          <p:nvPr>
            <p:ph type="title"/>
          </p:nvPr>
        </p:nvSpPr>
        <p:spPr>
          <a:xfrm>
            <a:off x="840318" y="457200"/>
            <a:ext cx="3932700"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41" name="Google Shape;1641;g304e2283cc1_0_1738"/>
          <p:cNvSpPr txBox="1">
            <a:spLocks noGrp="1"/>
          </p:cNvSpPr>
          <p:nvPr>
            <p:ph type="body" idx="1"/>
          </p:nvPr>
        </p:nvSpPr>
        <p:spPr>
          <a:xfrm>
            <a:off x="5183717" y="987426"/>
            <a:ext cx="6172200" cy="487350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42" name="Google Shape;1642;g304e2283cc1_0_1738"/>
          <p:cNvSpPr txBox="1">
            <a:spLocks noGrp="1"/>
          </p:cNvSpPr>
          <p:nvPr>
            <p:ph type="body" idx="2"/>
          </p:nvPr>
        </p:nvSpPr>
        <p:spPr>
          <a:xfrm>
            <a:off x="840318" y="2057400"/>
            <a:ext cx="3932700" cy="3811500"/>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3" name="Google Shape;1643;g304e2283cc1_0_1738"/>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4" name="Google Shape;1644;g304e2283cc1_0_1738"/>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5" name="Google Shape;1645;g304e2283cc1_0_1738"/>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4581676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46"/>
        <p:cNvGrpSpPr/>
        <p:nvPr/>
      </p:nvGrpSpPr>
      <p:grpSpPr>
        <a:xfrm>
          <a:off x="0" y="0"/>
          <a:ext cx="0" cy="0"/>
          <a:chOff x="0" y="0"/>
          <a:chExt cx="0" cy="0"/>
        </a:xfrm>
      </p:grpSpPr>
      <p:sp>
        <p:nvSpPr>
          <p:cNvPr id="1647" name="Google Shape;1647;g304e2283cc1_0_1745"/>
          <p:cNvSpPr txBox="1">
            <a:spLocks noGrp="1"/>
          </p:cNvSpPr>
          <p:nvPr>
            <p:ph type="title"/>
          </p:nvPr>
        </p:nvSpPr>
        <p:spPr>
          <a:xfrm>
            <a:off x="840318" y="457200"/>
            <a:ext cx="3932700"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48" name="Google Shape;1648;g304e2283cc1_0_1745"/>
          <p:cNvSpPr>
            <a:spLocks noGrp="1"/>
          </p:cNvSpPr>
          <p:nvPr>
            <p:ph type="pic" idx="2"/>
          </p:nvPr>
        </p:nvSpPr>
        <p:spPr>
          <a:xfrm>
            <a:off x="5183717" y="987426"/>
            <a:ext cx="6172200" cy="4873500"/>
          </a:xfrm>
          <a:prstGeom prst="rect">
            <a:avLst/>
          </a:prstGeom>
          <a:noFill/>
          <a:ln>
            <a:noFill/>
          </a:ln>
        </p:spPr>
      </p:sp>
      <p:sp>
        <p:nvSpPr>
          <p:cNvPr id="1649" name="Google Shape;1649;g304e2283cc1_0_1745"/>
          <p:cNvSpPr txBox="1">
            <a:spLocks noGrp="1"/>
          </p:cNvSpPr>
          <p:nvPr>
            <p:ph type="body" idx="1"/>
          </p:nvPr>
        </p:nvSpPr>
        <p:spPr>
          <a:xfrm>
            <a:off x="840318" y="2057400"/>
            <a:ext cx="3932700" cy="3811500"/>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0" name="Google Shape;1650;g304e2283cc1_0_174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1" name="Google Shape;1651;g304e2283cc1_0_174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2" name="Google Shape;1652;g304e2283cc1_0_174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224842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653"/>
        <p:cNvGrpSpPr/>
        <p:nvPr/>
      </p:nvGrpSpPr>
      <p:grpSpPr>
        <a:xfrm>
          <a:off x="0" y="0"/>
          <a:ext cx="0" cy="0"/>
          <a:chOff x="0" y="0"/>
          <a:chExt cx="0" cy="0"/>
        </a:xfrm>
      </p:grpSpPr>
      <p:sp>
        <p:nvSpPr>
          <p:cNvPr id="1654" name="Google Shape;1654;g304e2283cc1_0_175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55" name="Google Shape;1655;g304e2283cc1_0_1752"/>
          <p:cNvSpPr txBox="1">
            <a:spLocks noGrp="1"/>
          </p:cNvSpPr>
          <p:nvPr>
            <p:ph type="body" idx="1"/>
          </p:nvPr>
        </p:nvSpPr>
        <p:spPr>
          <a:xfrm rot="5400000">
            <a:off x="3832950" y="-1623149"/>
            <a:ext cx="45261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6" name="Google Shape;1656;g304e2283cc1_0_1752"/>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7" name="Google Shape;1657;g304e2283cc1_0_1752"/>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8" name="Google Shape;1658;g304e2283cc1_0_1752"/>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285407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659"/>
        <p:cNvGrpSpPr/>
        <p:nvPr/>
      </p:nvGrpSpPr>
      <p:grpSpPr>
        <a:xfrm>
          <a:off x="0" y="0"/>
          <a:ext cx="0" cy="0"/>
          <a:chOff x="0" y="0"/>
          <a:chExt cx="0" cy="0"/>
        </a:xfrm>
      </p:grpSpPr>
      <p:sp>
        <p:nvSpPr>
          <p:cNvPr id="1660" name="Google Shape;1660;g304e2283cc1_0_1758"/>
          <p:cNvSpPr txBox="1">
            <a:spLocks noGrp="1"/>
          </p:cNvSpPr>
          <p:nvPr>
            <p:ph type="title"/>
          </p:nvPr>
        </p:nvSpPr>
        <p:spPr>
          <a:xfrm rot="5400000">
            <a:off x="7285050" y="1828789"/>
            <a:ext cx="5851500"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61" name="Google Shape;1661;g304e2283cc1_0_1758"/>
          <p:cNvSpPr txBox="1">
            <a:spLocks noGrp="1"/>
          </p:cNvSpPr>
          <p:nvPr>
            <p:ph type="body" idx="1"/>
          </p:nvPr>
        </p:nvSpPr>
        <p:spPr>
          <a:xfrm rot="5400000">
            <a:off x="1697000" y="-812861"/>
            <a:ext cx="5851500" cy="80265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2" name="Google Shape;1662;g304e2283cc1_0_1758"/>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3" name="Google Shape;1663;g304e2283cc1_0_1758"/>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4" name="Google Shape;1664;g304e2283cc1_0_1758"/>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chemeClr val="dk1"/>
                </a:solidFill>
                <a:latin typeface="Arial"/>
                <a:ea typeface="Arial"/>
                <a:cs typeface="Arial"/>
                <a:sym typeface="Arial"/>
              </a:defRPr>
            </a:lvl1pPr>
            <a:lvl2pPr marL="0" lvl="1" indent="0" algn="r">
              <a:spcBef>
                <a:spcPts val="0"/>
              </a:spcBef>
              <a:buNone/>
              <a:defRPr sz="1400">
                <a:solidFill>
                  <a:schemeClr val="dk1"/>
                </a:solidFill>
                <a:latin typeface="Arial"/>
                <a:ea typeface="Arial"/>
                <a:cs typeface="Arial"/>
                <a:sym typeface="Arial"/>
              </a:defRPr>
            </a:lvl2pPr>
            <a:lvl3pPr marL="0" lvl="2" indent="0" algn="r">
              <a:spcBef>
                <a:spcPts val="0"/>
              </a:spcBef>
              <a:buNone/>
              <a:defRPr sz="1400">
                <a:solidFill>
                  <a:schemeClr val="dk1"/>
                </a:solidFill>
                <a:latin typeface="Arial"/>
                <a:ea typeface="Arial"/>
                <a:cs typeface="Arial"/>
                <a:sym typeface="Arial"/>
              </a:defRPr>
            </a:lvl3pPr>
            <a:lvl4pPr marL="0" lvl="3" indent="0" algn="r">
              <a:spcBef>
                <a:spcPts val="0"/>
              </a:spcBef>
              <a:buNone/>
              <a:defRPr sz="1400">
                <a:solidFill>
                  <a:schemeClr val="dk1"/>
                </a:solidFill>
                <a:latin typeface="Arial"/>
                <a:ea typeface="Arial"/>
                <a:cs typeface="Arial"/>
                <a:sym typeface="Arial"/>
              </a:defRPr>
            </a:lvl4pPr>
            <a:lvl5pPr marL="0" lvl="4" indent="0" algn="r">
              <a:spcBef>
                <a:spcPts val="0"/>
              </a:spcBef>
              <a:buNone/>
              <a:defRPr sz="1400">
                <a:solidFill>
                  <a:schemeClr val="dk1"/>
                </a:solidFill>
                <a:latin typeface="Arial"/>
                <a:ea typeface="Arial"/>
                <a:cs typeface="Arial"/>
                <a:sym typeface="Arial"/>
              </a:defRPr>
            </a:lvl5pPr>
            <a:lvl6pPr marL="0" lvl="5" indent="0" algn="r">
              <a:spcBef>
                <a:spcPts val="0"/>
              </a:spcBef>
              <a:buNone/>
              <a:defRPr sz="1400">
                <a:solidFill>
                  <a:schemeClr val="dk1"/>
                </a:solidFill>
                <a:latin typeface="Arial"/>
                <a:ea typeface="Arial"/>
                <a:cs typeface="Arial"/>
                <a:sym typeface="Arial"/>
              </a:defRPr>
            </a:lvl6pPr>
            <a:lvl7pPr marL="0" lvl="6" indent="0" algn="r">
              <a:spcBef>
                <a:spcPts val="0"/>
              </a:spcBef>
              <a:buNone/>
              <a:defRPr sz="1400">
                <a:solidFill>
                  <a:schemeClr val="dk1"/>
                </a:solidFill>
                <a:latin typeface="Arial"/>
                <a:ea typeface="Arial"/>
                <a:cs typeface="Arial"/>
                <a:sym typeface="Arial"/>
              </a:defRPr>
            </a:lvl7pPr>
            <a:lvl8pPr marL="0" lvl="7" indent="0" algn="r">
              <a:spcBef>
                <a:spcPts val="0"/>
              </a:spcBef>
              <a:buNone/>
              <a:defRPr sz="1400">
                <a:solidFill>
                  <a:schemeClr val="dk1"/>
                </a:solidFill>
                <a:latin typeface="Arial"/>
                <a:ea typeface="Arial"/>
                <a:cs typeface="Arial"/>
                <a:sym typeface="Arial"/>
              </a:defRPr>
            </a:lvl8pPr>
            <a:lvl9pPr marL="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9951972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4"/>
        <p:cNvGrpSpPr/>
        <p:nvPr/>
      </p:nvGrpSpPr>
      <p:grpSpPr>
        <a:xfrm>
          <a:off x="0" y="0"/>
          <a:ext cx="0" cy="0"/>
          <a:chOff x="0" y="0"/>
          <a:chExt cx="0" cy="0"/>
        </a:xfrm>
      </p:grpSpPr>
      <p:sp>
        <p:nvSpPr>
          <p:cNvPr id="395" name="Google Shape;395;p45"/>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6" name="Google Shape;396;p45"/>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45"/>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9316613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98"/>
        <p:cNvGrpSpPr/>
        <p:nvPr/>
      </p:nvGrpSpPr>
      <p:grpSpPr>
        <a:xfrm>
          <a:off x="0" y="0"/>
          <a:ext cx="0" cy="0"/>
          <a:chOff x="0" y="0"/>
          <a:chExt cx="0" cy="0"/>
        </a:xfrm>
      </p:grpSpPr>
      <p:sp>
        <p:nvSpPr>
          <p:cNvPr id="399" name="Google Shape;399;p1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0" name="Google Shape;400;p135"/>
          <p:cNvSpPr txBox="1">
            <a:spLocks noGrp="1"/>
          </p:cNvSpPr>
          <p:nvPr>
            <p:ph type="subTitle" idx="1"/>
          </p:nvPr>
        </p:nvSpPr>
        <p:spPr>
          <a:xfrm>
            <a:off x="1524000" y="3602037"/>
            <a:ext cx="9144000" cy="1655763"/>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1" name="Google Shape;401;p135"/>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2" name="Google Shape;402;p135"/>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3" name="Google Shape;403;p135"/>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150600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04"/>
        <p:cNvGrpSpPr/>
        <p:nvPr/>
      </p:nvGrpSpPr>
      <p:grpSpPr>
        <a:xfrm>
          <a:off x="0" y="0"/>
          <a:ext cx="0" cy="0"/>
          <a:chOff x="0" y="0"/>
          <a:chExt cx="0" cy="0"/>
        </a:xfrm>
      </p:grpSpPr>
      <p:sp>
        <p:nvSpPr>
          <p:cNvPr id="405" name="Google Shape;405;p136"/>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6" name="Google Shape;406;p13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7" name="Google Shape;407;p136"/>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136"/>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9" name="Google Shape;409;p136"/>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35774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9536-01A4-6E2C-A0EE-2B565BA8E1A1}"/>
              </a:ext>
            </a:extLst>
          </p:cNvPr>
          <p:cNvSpPr>
            <a:spLocks noGrp="1"/>
          </p:cNvSpPr>
          <p:nvPr>
            <p:ph type="title"/>
          </p:nvPr>
        </p:nvSpPr>
        <p:spPr/>
        <p:txBody>
          <a:bodyPr/>
          <a:lstStyle/>
          <a:p>
            <a:r>
              <a:rPr lang="en-GB"/>
              <a:t>Click to edit Master title style</a:t>
            </a:r>
            <a:endParaRPr lang="en-UA"/>
          </a:p>
        </p:txBody>
      </p:sp>
      <p:sp>
        <p:nvSpPr>
          <p:cNvPr id="3" name="Content Placeholder 2">
            <a:extLst>
              <a:ext uri="{FF2B5EF4-FFF2-40B4-BE49-F238E27FC236}">
                <a16:creationId xmlns:a16="http://schemas.microsoft.com/office/drawing/2014/main" id="{991C4411-75B9-2517-DDB3-8C2A1F41D8B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7DC1A476-E2E5-CDA6-C424-820483A4972C}"/>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535772EF-8B10-937E-08C4-172469511559}"/>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179FA6B9-1ECD-0AC7-8F07-393EA218FCF3}"/>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723092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85D4B142-4469-E219-16A9-28D4BA7745F1}"/>
              </a:ext>
            </a:extLst>
          </p:cNvPr>
          <p:cNvSpPr>
            <a:spLocks noGrp="1"/>
          </p:cNvSpPr>
          <p:nvPr>
            <p:ph type="dt" sz="half" idx="10"/>
          </p:nvPr>
        </p:nvSpPr>
        <p:spPr/>
        <p:txBody>
          <a:bodyPr/>
          <a:lstStyle>
            <a:lvl1pPr>
              <a:defRPr/>
            </a:lvl1pPr>
          </a:lstStyle>
          <a:p>
            <a:pPr>
              <a:defRPr/>
            </a:pPr>
            <a:fld id="{2692AE13-06A6-B845-9CFD-8CCABBCC5A08}" type="datetimeFigureOut">
              <a:rPr lang="en-US"/>
              <a:pPr>
                <a:defRPr/>
              </a:pPr>
              <a:t>9/20/25</a:t>
            </a:fld>
            <a:endParaRPr lang="en-US"/>
          </a:p>
        </p:txBody>
      </p:sp>
      <p:sp>
        <p:nvSpPr>
          <p:cNvPr id="6" name="Footer Placeholder 4">
            <a:extLst>
              <a:ext uri="{FF2B5EF4-FFF2-40B4-BE49-F238E27FC236}">
                <a16:creationId xmlns:a16="http://schemas.microsoft.com/office/drawing/2014/main" id="{013D3EE5-FCE0-C6C3-13B0-5609E43B35D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A982DB8-8FEB-8461-CFA1-114D4311AD48}"/>
              </a:ext>
            </a:extLst>
          </p:cNvPr>
          <p:cNvSpPr>
            <a:spLocks noGrp="1"/>
          </p:cNvSpPr>
          <p:nvPr>
            <p:ph type="sldNum" sz="quarter" idx="12"/>
          </p:nvPr>
        </p:nvSpPr>
        <p:spPr/>
        <p:txBody>
          <a:bodyPr/>
          <a:lstStyle>
            <a:lvl1pPr>
              <a:defRPr/>
            </a:lvl1pPr>
          </a:lstStyle>
          <a:p>
            <a:pPr>
              <a:defRPr/>
            </a:pPr>
            <a:fld id="{22B51766-D79E-7945-97C1-8EC9F50ACFEC}" type="slidenum">
              <a:rPr lang="en-US" altLang="en-US"/>
              <a:pPr>
                <a:defRPr/>
              </a:pPr>
              <a:t>‹#›</a:t>
            </a:fld>
            <a:endParaRPr lang="en-US" altLang="en-US"/>
          </a:p>
        </p:txBody>
      </p:sp>
    </p:spTree>
    <p:extLst>
      <p:ext uri="{BB962C8B-B14F-4D97-AF65-F5344CB8AC3E}">
        <p14:creationId xmlns:p14="http://schemas.microsoft.com/office/powerpoint/2010/main" val="274785553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10"/>
        <p:cNvGrpSpPr/>
        <p:nvPr/>
      </p:nvGrpSpPr>
      <p:grpSpPr>
        <a:xfrm>
          <a:off x="0" y="0"/>
          <a:ext cx="0" cy="0"/>
          <a:chOff x="0" y="0"/>
          <a:chExt cx="0" cy="0"/>
        </a:xfrm>
      </p:grpSpPr>
      <p:sp>
        <p:nvSpPr>
          <p:cNvPr id="411" name="Google Shape;411;p13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2" name="Google Shape;412;p13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413" name="Google Shape;413;p137"/>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137"/>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5" name="Google Shape;415;p137"/>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0156815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16"/>
        <p:cNvGrpSpPr/>
        <p:nvPr/>
      </p:nvGrpSpPr>
      <p:grpSpPr>
        <a:xfrm>
          <a:off x="0" y="0"/>
          <a:ext cx="0" cy="0"/>
          <a:chOff x="0" y="0"/>
          <a:chExt cx="0" cy="0"/>
        </a:xfrm>
      </p:grpSpPr>
      <p:sp>
        <p:nvSpPr>
          <p:cNvPr id="417" name="Google Shape;417;p13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8" name="Google Shape;418;p13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13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0" name="Google Shape;420;p138"/>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1" name="Google Shape;421;p138"/>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138"/>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3816442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23"/>
        <p:cNvGrpSpPr/>
        <p:nvPr/>
      </p:nvGrpSpPr>
      <p:grpSpPr>
        <a:xfrm>
          <a:off x="0" y="0"/>
          <a:ext cx="0" cy="0"/>
          <a:chOff x="0" y="0"/>
          <a:chExt cx="0" cy="0"/>
        </a:xfrm>
      </p:grpSpPr>
      <p:sp>
        <p:nvSpPr>
          <p:cNvPr id="424" name="Google Shape;424;p139"/>
          <p:cNvSpPr txBox="1">
            <a:spLocks noGrp="1"/>
          </p:cNvSpPr>
          <p:nvPr>
            <p:ph type="title"/>
          </p:nvPr>
        </p:nvSpPr>
        <p:spPr>
          <a:xfrm>
            <a:off x="840317" y="365125"/>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5" name="Google Shape;425;p139"/>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6" name="Google Shape;426;p139"/>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139"/>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8" name="Google Shape;428;p139"/>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139"/>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139"/>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1" name="Google Shape;431;p139"/>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020973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2"/>
        <p:cNvGrpSpPr/>
        <p:nvPr/>
      </p:nvGrpSpPr>
      <p:grpSpPr>
        <a:xfrm>
          <a:off x="0" y="0"/>
          <a:ext cx="0" cy="0"/>
          <a:chOff x="0" y="0"/>
          <a:chExt cx="0" cy="0"/>
        </a:xfrm>
      </p:grpSpPr>
      <p:sp>
        <p:nvSpPr>
          <p:cNvPr id="433" name="Google Shape;433;p14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4" name="Google Shape;434;p140"/>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5" name="Google Shape;435;p140"/>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6" name="Google Shape;436;p140"/>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3955405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37"/>
        <p:cNvGrpSpPr/>
        <p:nvPr/>
      </p:nvGrpSpPr>
      <p:grpSpPr>
        <a:xfrm>
          <a:off x="0" y="0"/>
          <a:ext cx="0" cy="0"/>
          <a:chOff x="0" y="0"/>
          <a:chExt cx="0" cy="0"/>
        </a:xfrm>
      </p:grpSpPr>
      <p:sp>
        <p:nvSpPr>
          <p:cNvPr id="438" name="Google Shape;438;p141"/>
          <p:cNvSpPr txBox="1">
            <a:spLocks noGrp="1"/>
          </p:cNvSpPr>
          <p:nvPr>
            <p:ph type="title"/>
          </p:nvPr>
        </p:nvSpPr>
        <p:spPr>
          <a:xfrm>
            <a:off x="840319"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9" name="Google Shape;439;p14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40" name="Google Shape;440;p141"/>
          <p:cNvSpPr txBox="1">
            <a:spLocks noGrp="1"/>
          </p:cNvSpPr>
          <p:nvPr>
            <p:ph type="body" idx="2"/>
          </p:nvPr>
        </p:nvSpPr>
        <p:spPr>
          <a:xfrm>
            <a:off x="840319" y="2057401"/>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1" name="Google Shape;441;p141"/>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141"/>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141"/>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414779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4"/>
        <p:cNvGrpSpPr/>
        <p:nvPr/>
      </p:nvGrpSpPr>
      <p:grpSpPr>
        <a:xfrm>
          <a:off x="0" y="0"/>
          <a:ext cx="0" cy="0"/>
          <a:chOff x="0" y="0"/>
          <a:chExt cx="0" cy="0"/>
        </a:xfrm>
      </p:grpSpPr>
      <p:sp>
        <p:nvSpPr>
          <p:cNvPr id="445" name="Google Shape;445;p142"/>
          <p:cNvSpPr txBox="1">
            <a:spLocks noGrp="1"/>
          </p:cNvSpPr>
          <p:nvPr>
            <p:ph type="title"/>
          </p:nvPr>
        </p:nvSpPr>
        <p:spPr>
          <a:xfrm>
            <a:off x="840319"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6" name="Google Shape;446;p142"/>
          <p:cNvSpPr>
            <a:spLocks noGrp="1"/>
          </p:cNvSpPr>
          <p:nvPr>
            <p:ph type="pic" idx="2"/>
          </p:nvPr>
        </p:nvSpPr>
        <p:spPr>
          <a:xfrm>
            <a:off x="5183717" y="987426"/>
            <a:ext cx="6172200" cy="4873625"/>
          </a:xfrm>
          <a:prstGeom prst="rect">
            <a:avLst/>
          </a:prstGeom>
          <a:noFill/>
          <a:ln>
            <a:noFill/>
          </a:ln>
        </p:spPr>
      </p:sp>
      <p:sp>
        <p:nvSpPr>
          <p:cNvPr id="447" name="Google Shape;447;p142"/>
          <p:cNvSpPr txBox="1">
            <a:spLocks noGrp="1"/>
          </p:cNvSpPr>
          <p:nvPr>
            <p:ph type="body" idx="1"/>
          </p:nvPr>
        </p:nvSpPr>
        <p:spPr>
          <a:xfrm>
            <a:off x="840319" y="2057401"/>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8" name="Google Shape;448;p142"/>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142"/>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142"/>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3698806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51"/>
        <p:cNvGrpSpPr/>
        <p:nvPr/>
      </p:nvGrpSpPr>
      <p:grpSpPr>
        <a:xfrm>
          <a:off x="0" y="0"/>
          <a:ext cx="0" cy="0"/>
          <a:chOff x="0" y="0"/>
          <a:chExt cx="0" cy="0"/>
        </a:xfrm>
      </p:grpSpPr>
      <p:sp>
        <p:nvSpPr>
          <p:cNvPr id="452" name="Google Shape;452;p143"/>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3" name="Google Shape;453;p14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143"/>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5" name="Google Shape;455;p143"/>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6" name="Google Shape;456;p143"/>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325487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57"/>
        <p:cNvGrpSpPr/>
        <p:nvPr/>
      </p:nvGrpSpPr>
      <p:grpSpPr>
        <a:xfrm>
          <a:off x="0" y="0"/>
          <a:ext cx="0" cy="0"/>
          <a:chOff x="0" y="0"/>
          <a:chExt cx="0" cy="0"/>
        </a:xfrm>
      </p:grpSpPr>
      <p:sp>
        <p:nvSpPr>
          <p:cNvPr id="458" name="Google Shape;458;p14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9" name="Google Shape;459;p14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p144"/>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144"/>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2" name="Google Shape;462;p144"/>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000000"/>
                </a:solidFill>
                <a:latin typeface="Arial"/>
                <a:ea typeface="Arial"/>
                <a:cs typeface="Arial"/>
                <a:sym typeface="Arial"/>
              </a:defRPr>
            </a:lvl1pPr>
            <a:lvl2pPr marL="0" lvl="1" indent="0" algn="r">
              <a:spcBef>
                <a:spcPts val="0"/>
              </a:spcBef>
              <a:buNone/>
              <a:defRPr sz="1400">
                <a:solidFill>
                  <a:srgbClr val="000000"/>
                </a:solidFill>
                <a:latin typeface="Arial"/>
                <a:ea typeface="Arial"/>
                <a:cs typeface="Arial"/>
                <a:sym typeface="Arial"/>
              </a:defRPr>
            </a:lvl2pPr>
            <a:lvl3pPr marL="0" lvl="2" indent="0" algn="r">
              <a:spcBef>
                <a:spcPts val="0"/>
              </a:spcBef>
              <a:buNone/>
              <a:defRPr sz="1400">
                <a:solidFill>
                  <a:srgbClr val="000000"/>
                </a:solidFill>
                <a:latin typeface="Arial"/>
                <a:ea typeface="Arial"/>
                <a:cs typeface="Arial"/>
                <a:sym typeface="Arial"/>
              </a:defRPr>
            </a:lvl3pPr>
            <a:lvl4pPr marL="0" lvl="3" indent="0" algn="r">
              <a:spcBef>
                <a:spcPts val="0"/>
              </a:spcBef>
              <a:buNone/>
              <a:defRPr sz="1400">
                <a:solidFill>
                  <a:srgbClr val="000000"/>
                </a:solidFill>
                <a:latin typeface="Arial"/>
                <a:ea typeface="Arial"/>
                <a:cs typeface="Arial"/>
                <a:sym typeface="Arial"/>
              </a:defRPr>
            </a:lvl4pPr>
            <a:lvl5pPr marL="0" lvl="4" indent="0" algn="r">
              <a:spcBef>
                <a:spcPts val="0"/>
              </a:spcBef>
              <a:buNone/>
              <a:defRPr sz="1400">
                <a:solidFill>
                  <a:srgbClr val="000000"/>
                </a:solidFill>
                <a:latin typeface="Arial"/>
                <a:ea typeface="Arial"/>
                <a:cs typeface="Arial"/>
                <a:sym typeface="Arial"/>
              </a:defRPr>
            </a:lvl5pPr>
            <a:lvl6pPr marL="0" lvl="5" indent="0" algn="r">
              <a:spcBef>
                <a:spcPts val="0"/>
              </a:spcBef>
              <a:buNone/>
              <a:defRPr sz="1400">
                <a:solidFill>
                  <a:srgbClr val="000000"/>
                </a:solidFill>
                <a:latin typeface="Arial"/>
                <a:ea typeface="Arial"/>
                <a:cs typeface="Arial"/>
                <a:sym typeface="Arial"/>
              </a:defRPr>
            </a:lvl6pPr>
            <a:lvl7pPr marL="0" lvl="6" indent="0" algn="r">
              <a:spcBef>
                <a:spcPts val="0"/>
              </a:spcBef>
              <a:buNone/>
              <a:defRPr sz="1400">
                <a:solidFill>
                  <a:srgbClr val="000000"/>
                </a:solidFill>
                <a:latin typeface="Arial"/>
                <a:ea typeface="Arial"/>
                <a:cs typeface="Arial"/>
                <a:sym typeface="Arial"/>
              </a:defRPr>
            </a:lvl7pPr>
            <a:lvl8pPr marL="0" lvl="7" indent="0" algn="r">
              <a:spcBef>
                <a:spcPts val="0"/>
              </a:spcBef>
              <a:buNone/>
              <a:defRPr sz="1400">
                <a:solidFill>
                  <a:srgbClr val="000000"/>
                </a:solidFill>
                <a:latin typeface="Arial"/>
                <a:ea typeface="Arial"/>
                <a:cs typeface="Arial"/>
                <a:sym typeface="Arial"/>
              </a:defRPr>
            </a:lvl8pPr>
            <a:lvl9pPr marL="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653245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69"/>
        <p:cNvGrpSpPr/>
        <p:nvPr/>
      </p:nvGrpSpPr>
      <p:grpSpPr>
        <a:xfrm>
          <a:off x="0" y="0"/>
          <a:ext cx="0" cy="0"/>
          <a:chOff x="0" y="0"/>
          <a:chExt cx="0" cy="0"/>
        </a:xfrm>
      </p:grpSpPr>
      <p:sp>
        <p:nvSpPr>
          <p:cNvPr id="470" name="Google Shape;470;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1" name="Google Shape;471;p47"/>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4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3" name="Google Shape;473;p4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4" name="Google Shape;474;p4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9235874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75"/>
        <p:cNvGrpSpPr/>
        <p:nvPr/>
      </p:nvGrpSpPr>
      <p:grpSpPr>
        <a:xfrm>
          <a:off x="0" y="0"/>
          <a:ext cx="0" cy="0"/>
          <a:chOff x="0" y="0"/>
          <a:chExt cx="0" cy="0"/>
        </a:xfrm>
      </p:grpSpPr>
      <p:sp>
        <p:nvSpPr>
          <p:cNvPr id="476" name="Google Shape;476;p8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7" name="Google Shape;477;p8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8" name="Google Shape;478;p8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9" name="Google Shape;479;p8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0" name="Google Shape;480;p8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82018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9EE36CE3-AC91-3699-4065-0593F7914FC3}"/>
              </a:ext>
            </a:extLst>
          </p:cNvPr>
          <p:cNvSpPr>
            <a:spLocks noGrp="1"/>
          </p:cNvSpPr>
          <p:nvPr>
            <p:ph type="dt" sz="half" idx="10"/>
          </p:nvPr>
        </p:nvSpPr>
        <p:spPr/>
        <p:txBody>
          <a:bodyPr/>
          <a:lstStyle>
            <a:lvl1pPr>
              <a:defRPr/>
            </a:lvl1pPr>
          </a:lstStyle>
          <a:p>
            <a:pPr>
              <a:defRPr/>
            </a:pPr>
            <a:fld id="{38FDD222-31DA-2049-8F3A-6B35108B3F6B}" type="datetimeFigureOut">
              <a:rPr lang="en-US"/>
              <a:pPr>
                <a:defRPr/>
              </a:pPr>
              <a:t>9/20/25</a:t>
            </a:fld>
            <a:endParaRPr lang="en-US"/>
          </a:p>
        </p:txBody>
      </p:sp>
      <p:sp>
        <p:nvSpPr>
          <p:cNvPr id="6" name="Footer Placeholder 4">
            <a:extLst>
              <a:ext uri="{FF2B5EF4-FFF2-40B4-BE49-F238E27FC236}">
                <a16:creationId xmlns:a16="http://schemas.microsoft.com/office/drawing/2014/main" id="{DE5C5E0F-92BC-73D7-5A68-85B117D4F2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BBFABB7-11EE-13DD-1346-E575309040E5}"/>
              </a:ext>
            </a:extLst>
          </p:cNvPr>
          <p:cNvSpPr>
            <a:spLocks noGrp="1"/>
          </p:cNvSpPr>
          <p:nvPr>
            <p:ph type="sldNum" sz="quarter" idx="12"/>
          </p:nvPr>
        </p:nvSpPr>
        <p:spPr/>
        <p:txBody>
          <a:bodyPr/>
          <a:lstStyle>
            <a:lvl1pPr>
              <a:defRPr/>
            </a:lvl1pPr>
          </a:lstStyle>
          <a:p>
            <a:pPr>
              <a:defRPr/>
            </a:pPr>
            <a:fld id="{8AEC4000-3976-9A49-A65F-15087D8FC2DA}" type="slidenum">
              <a:rPr lang="en-US" altLang="en-US"/>
              <a:pPr>
                <a:defRPr/>
              </a:pPr>
              <a:t>‹#›</a:t>
            </a:fld>
            <a:endParaRPr lang="en-US" altLang="en-US"/>
          </a:p>
        </p:txBody>
      </p:sp>
    </p:spTree>
    <p:extLst>
      <p:ext uri="{BB962C8B-B14F-4D97-AF65-F5344CB8AC3E}">
        <p14:creationId xmlns:p14="http://schemas.microsoft.com/office/powerpoint/2010/main" val="12995270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81"/>
        <p:cNvGrpSpPr/>
        <p:nvPr/>
      </p:nvGrpSpPr>
      <p:grpSpPr>
        <a:xfrm>
          <a:off x="0" y="0"/>
          <a:ext cx="0" cy="0"/>
          <a:chOff x="0" y="0"/>
          <a:chExt cx="0" cy="0"/>
        </a:xfrm>
      </p:grpSpPr>
      <p:sp>
        <p:nvSpPr>
          <p:cNvPr id="482" name="Google Shape;482;p86"/>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3" name="Google Shape;483;p86"/>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484" name="Google Shape;484;p8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5" name="Google Shape;485;p8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6" name="Google Shape;486;p8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8987430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87"/>
        <p:cNvGrpSpPr/>
        <p:nvPr/>
      </p:nvGrpSpPr>
      <p:grpSpPr>
        <a:xfrm>
          <a:off x="0" y="0"/>
          <a:ext cx="0" cy="0"/>
          <a:chOff x="0" y="0"/>
          <a:chExt cx="0" cy="0"/>
        </a:xfrm>
      </p:grpSpPr>
      <p:sp>
        <p:nvSpPr>
          <p:cNvPr id="488" name="Google Shape;488;p8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9" name="Google Shape;489;p87"/>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87"/>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8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8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3" name="Google Shape;493;p8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998894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94"/>
        <p:cNvGrpSpPr/>
        <p:nvPr/>
      </p:nvGrpSpPr>
      <p:grpSpPr>
        <a:xfrm>
          <a:off x="0" y="0"/>
          <a:ext cx="0" cy="0"/>
          <a:chOff x="0" y="0"/>
          <a:chExt cx="0" cy="0"/>
        </a:xfrm>
      </p:grpSpPr>
      <p:sp>
        <p:nvSpPr>
          <p:cNvPr id="495" name="Google Shape;495;p88"/>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6" name="Google Shape;496;p88"/>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7" name="Google Shape;497;p88"/>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88"/>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9" name="Google Shape;499;p88"/>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8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1" name="Google Shape;501;p8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2" name="Google Shape;502;p8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4707095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3"/>
        <p:cNvGrpSpPr/>
        <p:nvPr/>
      </p:nvGrpSpPr>
      <p:grpSpPr>
        <a:xfrm>
          <a:off x="0" y="0"/>
          <a:ext cx="0" cy="0"/>
          <a:chOff x="0" y="0"/>
          <a:chExt cx="0" cy="0"/>
        </a:xfrm>
      </p:grpSpPr>
      <p:sp>
        <p:nvSpPr>
          <p:cNvPr id="504" name="Google Shape;504;p8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5" name="Google Shape;505;p8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6" name="Google Shape;506;p8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7" name="Google Shape;507;p8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3688683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8"/>
        <p:cNvGrpSpPr/>
        <p:nvPr/>
      </p:nvGrpSpPr>
      <p:grpSpPr>
        <a:xfrm>
          <a:off x="0" y="0"/>
          <a:ext cx="0" cy="0"/>
          <a:chOff x="0" y="0"/>
          <a:chExt cx="0" cy="0"/>
        </a:xfrm>
      </p:grpSpPr>
      <p:sp>
        <p:nvSpPr>
          <p:cNvPr id="509" name="Google Shape;509;p9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0" name="Google Shape;510;p9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1" name="Google Shape;511;p9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662548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12"/>
        <p:cNvGrpSpPr/>
        <p:nvPr/>
      </p:nvGrpSpPr>
      <p:grpSpPr>
        <a:xfrm>
          <a:off x="0" y="0"/>
          <a:ext cx="0" cy="0"/>
          <a:chOff x="0" y="0"/>
          <a:chExt cx="0" cy="0"/>
        </a:xfrm>
      </p:grpSpPr>
      <p:sp>
        <p:nvSpPr>
          <p:cNvPr id="513" name="Google Shape;513;p9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4" name="Google Shape;514;p9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5" name="Google Shape;515;p91"/>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16" name="Google Shape;516;p9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9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8" name="Google Shape;518;p9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776498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19"/>
        <p:cNvGrpSpPr/>
        <p:nvPr/>
      </p:nvGrpSpPr>
      <p:grpSpPr>
        <a:xfrm>
          <a:off x="0" y="0"/>
          <a:ext cx="0" cy="0"/>
          <a:chOff x="0" y="0"/>
          <a:chExt cx="0" cy="0"/>
        </a:xfrm>
      </p:grpSpPr>
      <p:sp>
        <p:nvSpPr>
          <p:cNvPr id="520" name="Google Shape;520;p92"/>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1" name="Google Shape;521;p92"/>
          <p:cNvSpPr>
            <a:spLocks noGrp="1"/>
          </p:cNvSpPr>
          <p:nvPr>
            <p:ph type="pic" idx="2"/>
          </p:nvPr>
        </p:nvSpPr>
        <p:spPr>
          <a:xfrm>
            <a:off x="5183717" y="987426"/>
            <a:ext cx="6172200" cy="4873625"/>
          </a:xfrm>
          <a:prstGeom prst="rect">
            <a:avLst/>
          </a:prstGeom>
          <a:noFill/>
          <a:ln>
            <a:noFill/>
          </a:ln>
        </p:spPr>
      </p:sp>
      <p:sp>
        <p:nvSpPr>
          <p:cNvPr id="522" name="Google Shape;522;p92"/>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3" name="Google Shape;523;p9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4" name="Google Shape;524;p9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5" name="Google Shape;525;p9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3040688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26"/>
        <p:cNvGrpSpPr/>
        <p:nvPr/>
      </p:nvGrpSpPr>
      <p:grpSpPr>
        <a:xfrm>
          <a:off x="0" y="0"/>
          <a:ext cx="0" cy="0"/>
          <a:chOff x="0" y="0"/>
          <a:chExt cx="0" cy="0"/>
        </a:xfrm>
      </p:grpSpPr>
      <p:sp>
        <p:nvSpPr>
          <p:cNvPr id="527" name="Google Shape;527;p9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8" name="Google Shape;528;p9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9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0" name="Google Shape;530;p9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9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0811001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532"/>
        <p:cNvGrpSpPr/>
        <p:nvPr/>
      </p:nvGrpSpPr>
      <p:grpSpPr>
        <a:xfrm>
          <a:off x="0" y="0"/>
          <a:ext cx="0" cy="0"/>
          <a:chOff x="0" y="0"/>
          <a:chExt cx="0" cy="0"/>
        </a:xfrm>
      </p:grpSpPr>
      <p:sp>
        <p:nvSpPr>
          <p:cNvPr id="533" name="Google Shape;533;p9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4" name="Google Shape;534;p9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9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6" name="Google Shape;536;p9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7" name="Google Shape;537;p9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1">
                <a:solidFill>
                  <a:srgbClr val="000000"/>
                </a:solidFill>
                <a:latin typeface="Arial"/>
                <a:ea typeface="Arial"/>
                <a:cs typeface="Arial"/>
                <a:sym typeface="Arial"/>
              </a:defRPr>
            </a:lvl1pPr>
            <a:lvl2pPr marL="0" marR="0" lvl="1" indent="0" algn="r">
              <a:spcBef>
                <a:spcPts val="0"/>
              </a:spcBef>
              <a:buNone/>
              <a:defRPr sz="1400" b="1">
                <a:solidFill>
                  <a:srgbClr val="000000"/>
                </a:solidFill>
                <a:latin typeface="Arial"/>
                <a:ea typeface="Arial"/>
                <a:cs typeface="Arial"/>
                <a:sym typeface="Arial"/>
              </a:defRPr>
            </a:lvl2pPr>
            <a:lvl3pPr marL="0" marR="0" lvl="2" indent="0" algn="r">
              <a:spcBef>
                <a:spcPts val="0"/>
              </a:spcBef>
              <a:buNone/>
              <a:defRPr sz="1400" b="1">
                <a:solidFill>
                  <a:srgbClr val="000000"/>
                </a:solidFill>
                <a:latin typeface="Arial"/>
                <a:ea typeface="Arial"/>
                <a:cs typeface="Arial"/>
                <a:sym typeface="Arial"/>
              </a:defRPr>
            </a:lvl3pPr>
            <a:lvl4pPr marL="0" marR="0" lvl="3" indent="0" algn="r">
              <a:spcBef>
                <a:spcPts val="0"/>
              </a:spcBef>
              <a:buNone/>
              <a:defRPr sz="1400" b="1">
                <a:solidFill>
                  <a:srgbClr val="000000"/>
                </a:solidFill>
                <a:latin typeface="Arial"/>
                <a:ea typeface="Arial"/>
                <a:cs typeface="Arial"/>
                <a:sym typeface="Arial"/>
              </a:defRPr>
            </a:lvl4pPr>
            <a:lvl5pPr marL="0" marR="0" lvl="4" indent="0" algn="r">
              <a:spcBef>
                <a:spcPts val="0"/>
              </a:spcBef>
              <a:buNone/>
              <a:defRPr sz="1400" b="1">
                <a:solidFill>
                  <a:srgbClr val="000000"/>
                </a:solidFill>
                <a:latin typeface="Arial"/>
                <a:ea typeface="Arial"/>
                <a:cs typeface="Arial"/>
                <a:sym typeface="Arial"/>
              </a:defRPr>
            </a:lvl5pPr>
            <a:lvl6pPr marL="0" marR="0" lvl="5" indent="0" algn="r">
              <a:spcBef>
                <a:spcPts val="0"/>
              </a:spcBef>
              <a:buNone/>
              <a:defRPr sz="1400" b="1">
                <a:solidFill>
                  <a:srgbClr val="000000"/>
                </a:solidFill>
                <a:latin typeface="Arial"/>
                <a:ea typeface="Arial"/>
                <a:cs typeface="Arial"/>
                <a:sym typeface="Arial"/>
              </a:defRPr>
            </a:lvl6pPr>
            <a:lvl7pPr marL="0" marR="0" lvl="6" indent="0" algn="r">
              <a:spcBef>
                <a:spcPts val="0"/>
              </a:spcBef>
              <a:buNone/>
              <a:defRPr sz="1400" b="1">
                <a:solidFill>
                  <a:srgbClr val="000000"/>
                </a:solidFill>
                <a:latin typeface="Arial"/>
                <a:ea typeface="Arial"/>
                <a:cs typeface="Arial"/>
                <a:sym typeface="Arial"/>
              </a:defRPr>
            </a:lvl7pPr>
            <a:lvl8pPr marL="0" marR="0" lvl="7" indent="0" algn="r">
              <a:spcBef>
                <a:spcPts val="0"/>
              </a:spcBef>
              <a:buNone/>
              <a:defRPr sz="1400" b="1">
                <a:solidFill>
                  <a:srgbClr val="000000"/>
                </a:solidFill>
                <a:latin typeface="Arial"/>
                <a:ea typeface="Arial"/>
                <a:cs typeface="Arial"/>
                <a:sym typeface="Arial"/>
              </a:defRPr>
            </a:lvl8pPr>
            <a:lvl9pPr marL="0" marR="0" lvl="8" indent="0" algn="r">
              <a:spcBef>
                <a:spcPts val="0"/>
              </a:spcBef>
              <a:buNone/>
              <a:defRPr sz="1400" b="1">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1621972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44"/>
        <p:cNvGrpSpPr/>
        <p:nvPr/>
      </p:nvGrpSpPr>
      <p:grpSpPr>
        <a:xfrm>
          <a:off x="0" y="0"/>
          <a:ext cx="0" cy="0"/>
          <a:chOff x="0" y="0"/>
          <a:chExt cx="0" cy="0"/>
        </a:xfrm>
      </p:grpSpPr>
      <p:sp>
        <p:nvSpPr>
          <p:cNvPr id="545" name="Google Shape;545;p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46" name="Google Shape;546;p4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7" name="Google Shape;547;p4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8" name="Google Shape;548;p4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9" name="Google Shape;549;p4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11887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FAA557-496B-0818-9C59-6416AA771CC2}"/>
              </a:ext>
            </a:extLst>
          </p:cNvPr>
          <p:cNvSpPr>
            <a:spLocks noGrp="1"/>
          </p:cNvSpPr>
          <p:nvPr>
            <p:ph type="dt" sz="half" idx="10"/>
          </p:nvPr>
        </p:nvSpPr>
        <p:spPr/>
        <p:txBody>
          <a:bodyPr/>
          <a:lstStyle>
            <a:lvl1pPr>
              <a:defRPr/>
            </a:lvl1pPr>
          </a:lstStyle>
          <a:p>
            <a:pPr>
              <a:defRPr/>
            </a:pPr>
            <a:fld id="{8E6B8B57-9F68-F141-8868-D378F4AE2F2D}" type="datetimeFigureOut">
              <a:rPr lang="en-US"/>
              <a:pPr>
                <a:defRPr/>
              </a:pPr>
              <a:t>9/20/25</a:t>
            </a:fld>
            <a:endParaRPr lang="en-US"/>
          </a:p>
        </p:txBody>
      </p:sp>
      <p:sp>
        <p:nvSpPr>
          <p:cNvPr id="5" name="Footer Placeholder 4">
            <a:extLst>
              <a:ext uri="{FF2B5EF4-FFF2-40B4-BE49-F238E27FC236}">
                <a16:creationId xmlns:a16="http://schemas.microsoft.com/office/drawing/2014/main" id="{CAE2B8AE-9A9B-770A-A958-378B186B82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72BDD44-24FF-FB47-7B08-429929A4D0AF}"/>
              </a:ext>
            </a:extLst>
          </p:cNvPr>
          <p:cNvSpPr>
            <a:spLocks noGrp="1"/>
          </p:cNvSpPr>
          <p:nvPr>
            <p:ph type="sldNum" sz="quarter" idx="12"/>
          </p:nvPr>
        </p:nvSpPr>
        <p:spPr/>
        <p:txBody>
          <a:bodyPr/>
          <a:lstStyle>
            <a:lvl1pPr>
              <a:defRPr/>
            </a:lvl1pPr>
          </a:lstStyle>
          <a:p>
            <a:pPr>
              <a:defRPr/>
            </a:pPr>
            <a:fld id="{FA10B0AB-334F-6F46-BE4E-9BC72D1085D8}" type="slidenum">
              <a:rPr lang="en-US" altLang="en-US"/>
              <a:pPr>
                <a:defRPr/>
              </a:pPr>
              <a:t>‹#›</a:t>
            </a:fld>
            <a:endParaRPr lang="en-US" altLang="en-US"/>
          </a:p>
        </p:txBody>
      </p:sp>
    </p:spTree>
    <p:extLst>
      <p:ext uri="{BB962C8B-B14F-4D97-AF65-F5344CB8AC3E}">
        <p14:creationId xmlns:p14="http://schemas.microsoft.com/office/powerpoint/2010/main" val="196963436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50"/>
        <p:cNvGrpSpPr/>
        <p:nvPr/>
      </p:nvGrpSpPr>
      <p:grpSpPr>
        <a:xfrm>
          <a:off x="0" y="0"/>
          <a:ext cx="0" cy="0"/>
          <a:chOff x="0" y="0"/>
          <a:chExt cx="0" cy="0"/>
        </a:xfrm>
      </p:grpSpPr>
      <p:sp>
        <p:nvSpPr>
          <p:cNvPr id="551" name="Google Shape;551;p14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2" name="Google Shape;552;p14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53" name="Google Shape;553;p14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4" name="Google Shape;554;p14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5" name="Google Shape;555;p14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4735704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56"/>
        <p:cNvGrpSpPr/>
        <p:nvPr/>
      </p:nvGrpSpPr>
      <p:grpSpPr>
        <a:xfrm>
          <a:off x="0" y="0"/>
          <a:ext cx="0" cy="0"/>
          <a:chOff x="0" y="0"/>
          <a:chExt cx="0" cy="0"/>
        </a:xfrm>
      </p:grpSpPr>
      <p:sp>
        <p:nvSpPr>
          <p:cNvPr id="557" name="Google Shape;557;p146"/>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8" name="Google Shape;558;p146"/>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559" name="Google Shape;559;p14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0" name="Google Shape;560;p14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1" name="Google Shape;561;p14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1903739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62"/>
        <p:cNvGrpSpPr/>
        <p:nvPr/>
      </p:nvGrpSpPr>
      <p:grpSpPr>
        <a:xfrm>
          <a:off x="0" y="0"/>
          <a:ext cx="0" cy="0"/>
          <a:chOff x="0" y="0"/>
          <a:chExt cx="0" cy="0"/>
        </a:xfrm>
      </p:grpSpPr>
      <p:sp>
        <p:nvSpPr>
          <p:cNvPr id="563" name="Google Shape;563;p1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4" name="Google Shape;564;p147"/>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5" name="Google Shape;565;p147"/>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6" name="Google Shape;566;p14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7" name="Google Shape;567;p14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8" name="Google Shape;568;p14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004681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9"/>
        <p:cNvGrpSpPr/>
        <p:nvPr/>
      </p:nvGrpSpPr>
      <p:grpSpPr>
        <a:xfrm>
          <a:off x="0" y="0"/>
          <a:ext cx="0" cy="0"/>
          <a:chOff x="0" y="0"/>
          <a:chExt cx="0" cy="0"/>
        </a:xfrm>
      </p:grpSpPr>
      <p:sp>
        <p:nvSpPr>
          <p:cNvPr id="570" name="Google Shape;570;p148"/>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71" name="Google Shape;571;p148"/>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2" name="Google Shape;572;p148"/>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3" name="Google Shape;573;p148"/>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4" name="Google Shape;574;p148"/>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5" name="Google Shape;575;p14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6" name="Google Shape;576;p14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7" name="Google Shape;577;p14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082461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78"/>
        <p:cNvGrpSpPr/>
        <p:nvPr/>
      </p:nvGrpSpPr>
      <p:grpSpPr>
        <a:xfrm>
          <a:off x="0" y="0"/>
          <a:ext cx="0" cy="0"/>
          <a:chOff x="0" y="0"/>
          <a:chExt cx="0" cy="0"/>
        </a:xfrm>
      </p:grpSpPr>
      <p:sp>
        <p:nvSpPr>
          <p:cNvPr id="579" name="Google Shape;579;p1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0" name="Google Shape;580;p14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1" name="Google Shape;581;p14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2" name="Google Shape;582;p14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4634749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3"/>
        <p:cNvGrpSpPr/>
        <p:nvPr/>
      </p:nvGrpSpPr>
      <p:grpSpPr>
        <a:xfrm>
          <a:off x="0" y="0"/>
          <a:ext cx="0" cy="0"/>
          <a:chOff x="0" y="0"/>
          <a:chExt cx="0" cy="0"/>
        </a:xfrm>
      </p:grpSpPr>
      <p:sp>
        <p:nvSpPr>
          <p:cNvPr id="584" name="Google Shape;584;p15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5" name="Google Shape;585;p15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15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7305502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7"/>
        <p:cNvGrpSpPr/>
        <p:nvPr/>
      </p:nvGrpSpPr>
      <p:grpSpPr>
        <a:xfrm>
          <a:off x="0" y="0"/>
          <a:ext cx="0" cy="0"/>
          <a:chOff x="0" y="0"/>
          <a:chExt cx="0" cy="0"/>
        </a:xfrm>
      </p:grpSpPr>
      <p:sp>
        <p:nvSpPr>
          <p:cNvPr id="588" name="Google Shape;588;p15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9" name="Google Shape;589;p15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0" name="Google Shape;590;p151"/>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1" name="Google Shape;591;p15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2" name="Google Shape;592;p15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3" name="Google Shape;593;p15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4300464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94"/>
        <p:cNvGrpSpPr/>
        <p:nvPr/>
      </p:nvGrpSpPr>
      <p:grpSpPr>
        <a:xfrm>
          <a:off x="0" y="0"/>
          <a:ext cx="0" cy="0"/>
          <a:chOff x="0" y="0"/>
          <a:chExt cx="0" cy="0"/>
        </a:xfrm>
      </p:grpSpPr>
      <p:sp>
        <p:nvSpPr>
          <p:cNvPr id="595" name="Google Shape;595;p152"/>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6" name="Google Shape;596;p152"/>
          <p:cNvSpPr>
            <a:spLocks noGrp="1"/>
          </p:cNvSpPr>
          <p:nvPr>
            <p:ph type="pic" idx="2"/>
          </p:nvPr>
        </p:nvSpPr>
        <p:spPr>
          <a:xfrm>
            <a:off x="5183717" y="987426"/>
            <a:ext cx="6172200" cy="4873625"/>
          </a:xfrm>
          <a:prstGeom prst="rect">
            <a:avLst/>
          </a:prstGeom>
          <a:noFill/>
          <a:ln>
            <a:noFill/>
          </a:ln>
        </p:spPr>
      </p:sp>
      <p:sp>
        <p:nvSpPr>
          <p:cNvPr id="597" name="Google Shape;597;p152"/>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8" name="Google Shape;598;p15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9" name="Google Shape;599;p15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0" name="Google Shape;600;p15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511924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1"/>
        <p:cNvGrpSpPr/>
        <p:nvPr/>
      </p:nvGrpSpPr>
      <p:grpSpPr>
        <a:xfrm>
          <a:off x="0" y="0"/>
          <a:ext cx="0" cy="0"/>
          <a:chOff x="0" y="0"/>
          <a:chExt cx="0" cy="0"/>
        </a:xfrm>
      </p:grpSpPr>
      <p:sp>
        <p:nvSpPr>
          <p:cNvPr id="602" name="Google Shape;602;p1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3" name="Google Shape;603;p1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p15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5" name="Google Shape;605;p15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6" name="Google Shape;606;p15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553857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07"/>
        <p:cNvGrpSpPr/>
        <p:nvPr/>
      </p:nvGrpSpPr>
      <p:grpSpPr>
        <a:xfrm>
          <a:off x="0" y="0"/>
          <a:ext cx="0" cy="0"/>
          <a:chOff x="0" y="0"/>
          <a:chExt cx="0" cy="0"/>
        </a:xfrm>
      </p:grpSpPr>
      <p:sp>
        <p:nvSpPr>
          <p:cNvPr id="608" name="Google Shape;608;p1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9" name="Google Shape;609;p1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15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1" name="Google Shape;611;p15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2" name="Google Shape;612;p15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Arial"/>
                <a:ea typeface="Arial"/>
                <a:cs typeface="Arial"/>
                <a:sym typeface="Arial"/>
              </a:defRPr>
            </a:lvl1pPr>
            <a:lvl2pPr marL="0" marR="0" lvl="1" indent="0" algn="r">
              <a:spcBef>
                <a:spcPts val="0"/>
              </a:spcBef>
              <a:buNone/>
              <a:defRPr sz="1400">
                <a:solidFill>
                  <a:srgbClr val="000000"/>
                </a:solidFill>
                <a:latin typeface="Arial"/>
                <a:ea typeface="Arial"/>
                <a:cs typeface="Arial"/>
                <a:sym typeface="Arial"/>
              </a:defRPr>
            </a:lvl2pPr>
            <a:lvl3pPr marL="0" marR="0" lvl="2" indent="0" algn="r">
              <a:spcBef>
                <a:spcPts val="0"/>
              </a:spcBef>
              <a:buNone/>
              <a:defRPr sz="1400">
                <a:solidFill>
                  <a:srgbClr val="000000"/>
                </a:solidFill>
                <a:latin typeface="Arial"/>
                <a:ea typeface="Arial"/>
                <a:cs typeface="Arial"/>
                <a:sym typeface="Arial"/>
              </a:defRPr>
            </a:lvl3pPr>
            <a:lvl4pPr marL="0" marR="0" lvl="3" indent="0" algn="r">
              <a:spcBef>
                <a:spcPts val="0"/>
              </a:spcBef>
              <a:buNone/>
              <a:defRPr sz="1400">
                <a:solidFill>
                  <a:srgbClr val="000000"/>
                </a:solidFill>
                <a:latin typeface="Arial"/>
                <a:ea typeface="Arial"/>
                <a:cs typeface="Arial"/>
                <a:sym typeface="Arial"/>
              </a:defRPr>
            </a:lvl4pPr>
            <a:lvl5pPr marL="0" marR="0" lvl="4" indent="0" algn="r">
              <a:spcBef>
                <a:spcPts val="0"/>
              </a:spcBef>
              <a:buNone/>
              <a:defRPr sz="1400">
                <a:solidFill>
                  <a:srgbClr val="000000"/>
                </a:solidFill>
                <a:latin typeface="Arial"/>
                <a:ea typeface="Arial"/>
                <a:cs typeface="Arial"/>
                <a:sym typeface="Arial"/>
              </a:defRPr>
            </a:lvl5pPr>
            <a:lvl6pPr marL="0" marR="0" lvl="5" indent="0" algn="r">
              <a:spcBef>
                <a:spcPts val="0"/>
              </a:spcBef>
              <a:buNone/>
              <a:defRPr sz="1400">
                <a:solidFill>
                  <a:srgbClr val="000000"/>
                </a:solidFill>
                <a:latin typeface="Arial"/>
                <a:ea typeface="Arial"/>
                <a:cs typeface="Arial"/>
                <a:sym typeface="Arial"/>
              </a:defRPr>
            </a:lvl6pPr>
            <a:lvl7pPr marL="0" marR="0" lvl="6" indent="0" algn="r">
              <a:spcBef>
                <a:spcPts val="0"/>
              </a:spcBef>
              <a:buNone/>
              <a:defRPr sz="1400">
                <a:solidFill>
                  <a:srgbClr val="000000"/>
                </a:solidFill>
                <a:latin typeface="Arial"/>
                <a:ea typeface="Arial"/>
                <a:cs typeface="Arial"/>
                <a:sym typeface="Arial"/>
              </a:defRPr>
            </a:lvl7pPr>
            <a:lvl8pPr marL="0" marR="0" lvl="7" indent="0" algn="r">
              <a:spcBef>
                <a:spcPts val="0"/>
              </a:spcBef>
              <a:buNone/>
              <a:defRPr sz="1400">
                <a:solidFill>
                  <a:srgbClr val="000000"/>
                </a:solidFill>
                <a:latin typeface="Arial"/>
                <a:ea typeface="Arial"/>
                <a:cs typeface="Arial"/>
                <a:sym typeface="Arial"/>
              </a:defRPr>
            </a:lvl8pPr>
            <a:lvl9pPr marL="0" marR="0" lvl="8" indent="0" algn="r">
              <a:spcBef>
                <a:spcPts val="0"/>
              </a:spcBef>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5020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0E0F785-EA41-5817-EDA2-64817FCCD67B}"/>
              </a:ext>
            </a:extLst>
          </p:cNvPr>
          <p:cNvSpPr>
            <a:spLocks noGrp="1"/>
          </p:cNvSpPr>
          <p:nvPr>
            <p:ph type="dt" sz="half" idx="10"/>
          </p:nvPr>
        </p:nvSpPr>
        <p:spPr/>
        <p:txBody>
          <a:bodyPr/>
          <a:lstStyle>
            <a:lvl1pPr>
              <a:defRPr/>
            </a:lvl1pPr>
          </a:lstStyle>
          <a:p>
            <a:pPr>
              <a:defRPr/>
            </a:pPr>
            <a:fld id="{CAB51611-3ACC-B14F-8F72-301F182568BB}" type="datetimeFigureOut">
              <a:rPr lang="en-US"/>
              <a:pPr>
                <a:defRPr/>
              </a:pPr>
              <a:t>9/20/25</a:t>
            </a:fld>
            <a:endParaRPr lang="en-US"/>
          </a:p>
        </p:txBody>
      </p:sp>
      <p:sp>
        <p:nvSpPr>
          <p:cNvPr id="5" name="Footer Placeholder 4">
            <a:extLst>
              <a:ext uri="{FF2B5EF4-FFF2-40B4-BE49-F238E27FC236}">
                <a16:creationId xmlns:a16="http://schemas.microsoft.com/office/drawing/2014/main" id="{93298123-719D-EF66-E3BD-2979816A05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D39F6F-2794-231F-9D50-2355A65226CA}"/>
              </a:ext>
            </a:extLst>
          </p:cNvPr>
          <p:cNvSpPr>
            <a:spLocks noGrp="1"/>
          </p:cNvSpPr>
          <p:nvPr>
            <p:ph type="sldNum" sz="quarter" idx="12"/>
          </p:nvPr>
        </p:nvSpPr>
        <p:spPr/>
        <p:txBody>
          <a:bodyPr/>
          <a:lstStyle>
            <a:lvl1pPr>
              <a:defRPr/>
            </a:lvl1pPr>
          </a:lstStyle>
          <a:p>
            <a:pPr>
              <a:defRPr/>
            </a:pPr>
            <a:fld id="{FBF2E2D7-1A07-0F4A-898F-EEF63814588E}" type="slidenum">
              <a:rPr lang="en-US" altLang="en-US"/>
              <a:pPr>
                <a:defRPr/>
              </a:pPr>
              <a:t>‹#›</a:t>
            </a:fld>
            <a:endParaRPr lang="en-US" altLang="en-US"/>
          </a:p>
        </p:txBody>
      </p:sp>
    </p:spTree>
    <p:extLst>
      <p:ext uri="{BB962C8B-B14F-4D97-AF65-F5344CB8AC3E}">
        <p14:creationId xmlns:p14="http://schemas.microsoft.com/office/powerpoint/2010/main" val="40161436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9"/>
        <p:cNvGrpSpPr/>
        <p:nvPr/>
      </p:nvGrpSpPr>
      <p:grpSpPr>
        <a:xfrm>
          <a:off x="0" y="0"/>
          <a:ext cx="0" cy="0"/>
          <a:chOff x="0" y="0"/>
          <a:chExt cx="0" cy="0"/>
        </a:xfrm>
      </p:grpSpPr>
      <p:sp>
        <p:nvSpPr>
          <p:cNvPr id="620" name="Google Shape;620;p5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1" name="Google Shape;621;p5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2" name="Google Shape;622;p5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7952689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23"/>
        <p:cNvGrpSpPr/>
        <p:nvPr/>
      </p:nvGrpSpPr>
      <p:grpSpPr>
        <a:xfrm>
          <a:off x="0" y="0"/>
          <a:ext cx="0" cy="0"/>
          <a:chOff x="0" y="0"/>
          <a:chExt cx="0" cy="0"/>
        </a:xfrm>
      </p:grpSpPr>
      <p:sp>
        <p:nvSpPr>
          <p:cNvPr id="624" name="Google Shape;624;p10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25" name="Google Shape;625;p10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26" name="Google Shape;626;p10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7" name="Google Shape;627;p10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8" name="Google Shape;628;p10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4896972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29"/>
        <p:cNvGrpSpPr/>
        <p:nvPr/>
      </p:nvGrpSpPr>
      <p:grpSpPr>
        <a:xfrm>
          <a:off x="0" y="0"/>
          <a:ext cx="0" cy="0"/>
          <a:chOff x="0" y="0"/>
          <a:chExt cx="0" cy="0"/>
        </a:xfrm>
      </p:grpSpPr>
      <p:sp>
        <p:nvSpPr>
          <p:cNvPr id="630" name="Google Shape;630;p10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1" name="Google Shape;631;p10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0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3" name="Google Shape;633;p10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4" name="Google Shape;634;p10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76866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35"/>
        <p:cNvGrpSpPr/>
        <p:nvPr/>
      </p:nvGrpSpPr>
      <p:grpSpPr>
        <a:xfrm>
          <a:off x="0" y="0"/>
          <a:ext cx="0" cy="0"/>
          <a:chOff x="0" y="0"/>
          <a:chExt cx="0" cy="0"/>
        </a:xfrm>
      </p:grpSpPr>
      <p:sp>
        <p:nvSpPr>
          <p:cNvPr id="636" name="Google Shape;636;p107"/>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7" name="Google Shape;637;p10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638" name="Google Shape;638;p10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9" name="Google Shape;639;p10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0" name="Google Shape;640;p10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4289627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41"/>
        <p:cNvGrpSpPr/>
        <p:nvPr/>
      </p:nvGrpSpPr>
      <p:grpSpPr>
        <a:xfrm>
          <a:off x="0" y="0"/>
          <a:ext cx="0" cy="0"/>
          <a:chOff x="0" y="0"/>
          <a:chExt cx="0" cy="0"/>
        </a:xfrm>
      </p:grpSpPr>
      <p:sp>
        <p:nvSpPr>
          <p:cNvPr id="642" name="Google Shape;642;p10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43" name="Google Shape;643;p10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4" name="Google Shape;644;p10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5" name="Google Shape;645;p10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6" name="Google Shape;646;p10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7" name="Google Shape;647;p10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870547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48"/>
        <p:cNvGrpSpPr/>
        <p:nvPr/>
      </p:nvGrpSpPr>
      <p:grpSpPr>
        <a:xfrm>
          <a:off x="0" y="0"/>
          <a:ext cx="0" cy="0"/>
          <a:chOff x="0" y="0"/>
          <a:chExt cx="0" cy="0"/>
        </a:xfrm>
      </p:grpSpPr>
      <p:sp>
        <p:nvSpPr>
          <p:cNvPr id="649" name="Google Shape;649;p109"/>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0" name="Google Shape;650;p109"/>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1" name="Google Shape;651;p109"/>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p109"/>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3" name="Google Shape;653;p109"/>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10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5" name="Google Shape;655;p10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6" name="Google Shape;656;p10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7582655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7"/>
        <p:cNvGrpSpPr/>
        <p:nvPr/>
      </p:nvGrpSpPr>
      <p:grpSpPr>
        <a:xfrm>
          <a:off x="0" y="0"/>
          <a:ext cx="0" cy="0"/>
          <a:chOff x="0" y="0"/>
          <a:chExt cx="0" cy="0"/>
        </a:xfrm>
      </p:grpSpPr>
      <p:sp>
        <p:nvSpPr>
          <p:cNvPr id="658" name="Google Shape;658;p1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9" name="Google Shape;659;p1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0" name="Google Shape;660;p1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1" name="Google Shape;661;p1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017024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62"/>
        <p:cNvGrpSpPr/>
        <p:nvPr/>
      </p:nvGrpSpPr>
      <p:grpSpPr>
        <a:xfrm>
          <a:off x="0" y="0"/>
          <a:ext cx="0" cy="0"/>
          <a:chOff x="0" y="0"/>
          <a:chExt cx="0" cy="0"/>
        </a:xfrm>
      </p:grpSpPr>
      <p:sp>
        <p:nvSpPr>
          <p:cNvPr id="663" name="Google Shape;663;p11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4" name="Google Shape;664;p11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5" name="Google Shape;665;p111"/>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6" name="Google Shape;666;p1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7" name="Google Shape;667;p1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8" name="Google Shape;668;p1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2867028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69"/>
        <p:cNvGrpSpPr/>
        <p:nvPr/>
      </p:nvGrpSpPr>
      <p:grpSpPr>
        <a:xfrm>
          <a:off x="0" y="0"/>
          <a:ext cx="0" cy="0"/>
          <a:chOff x="0" y="0"/>
          <a:chExt cx="0" cy="0"/>
        </a:xfrm>
      </p:grpSpPr>
      <p:sp>
        <p:nvSpPr>
          <p:cNvPr id="670" name="Google Shape;670;p112"/>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1" name="Google Shape;671;p112"/>
          <p:cNvSpPr>
            <a:spLocks noGrp="1"/>
          </p:cNvSpPr>
          <p:nvPr>
            <p:ph type="pic" idx="2"/>
          </p:nvPr>
        </p:nvSpPr>
        <p:spPr>
          <a:xfrm>
            <a:off x="5183717" y="987426"/>
            <a:ext cx="6172200" cy="4873625"/>
          </a:xfrm>
          <a:prstGeom prst="rect">
            <a:avLst/>
          </a:prstGeom>
          <a:noFill/>
          <a:ln>
            <a:noFill/>
          </a:ln>
        </p:spPr>
      </p:sp>
      <p:sp>
        <p:nvSpPr>
          <p:cNvPr id="672" name="Google Shape;672;p112"/>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3" name="Google Shape;673;p1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4" name="Google Shape;674;p1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5" name="Google Shape;675;p1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784912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76"/>
        <p:cNvGrpSpPr/>
        <p:nvPr/>
      </p:nvGrpSpPr>
      <p:grpSpPr>
        <a:xfrm>
          <a:off x="0" y="0"/>
          <a:ext cx="0" cy="0"/>
          <a:chOff x="0" y="0"/>
          <a:chExt cx="0" cy="0"/>
        </a:xfrm>
      </p:grpSpPr>
      <p:sp>
        <p:nvSpPr>
          <p:cNvPr id="677" name="Google Shape;677;p11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8" name="Google Shape;678;p11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p1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0" name="Google Shape;680;p1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1" name="Google Shape;681;p1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76692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9CAF1FFC-EAA3-BF42-82C7-227A14CFB962}" type="slidenum">
              <a:rPr lang="en-US" altLang="en-US" smtClean="0"/>
              <a:pPr/>
              <a:t>‹#›</a:t>
            </a:fld>
            <a:endParaRPr lang="en-US" altLang="en-US"/>
          </a:p>
        </p:txBody>
      </p:sp>
    </p:spTree>
    <p:extLst>
      <p:ext uri="{BB962C8B-B14F-4D97-AF65-F5344CB8AC3E}">
        <p14:creationId xmlns:p14="http://schemas.microsoft.com/office/powerpoint/2010/main" val="401416058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82"/>
        <p:cNvGrpSpPr/>
        <p:nvPr/>
      </p:nvGrpSpPr>
      <p:grpSpPr>
        <a:xfrm>
          <a:off x="0" y="0"/>
          <a:ext cx="0" cy="0"/>
          <a:chOff x="0" y="0"/>
          <a:chExt cx="0" cy="0"/>
        </a:xfrm>
      </p:grpSpPr>
      <p:sp>
        <p:nvSpPr>
          <p:cNvPr id="683" name="Google Shape;683;p11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4" name="Google Shape;684;p11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5" name="Google Shape;685;p1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6" name="Google Shape;686;p1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7" name="Google Shape;687;p1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966694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4"/>
        <p:cNvGrpSpPr/>
        <p:nvPr/>
      </p:nvGrpSpPr>
      <p:grpSpPr>
        <a:xfrm>
          <a:off x="0" y="0"/>
          <a:ext cx="0" cy="0"/>
          <a:chOff x="0" y="0"/>
          <a:chExt cx="0" cy="0"/>
        </a:xfrm>
      </p:grpSpPr>
      <p:sp>
        <p:nvSpPr>
          <p:cNvPr id="695" name="Google Shape;695;p5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6" name="Google Shape;696;p5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7" name="Google Shape;697;p5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704274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98"/>
        <p:cNvGrpSpPr/>
        <p:nvPr/>
      </p:nvGrpSpPr>
      <p:grpSpPr>
        <a:xfrm>
          <a:off x="0" y="0"/>
          <a:ext cx="0" cy="0"/>
          <a:chOff x="0" y="0"/>
          <a:chExt cx="0" cy="0"/>
        </a:xfrm>
      </p:grpSpPr>
      <p:sp>
        <p:nvSpPr>
          <p:cNvPr id="699" name="Google Shape;699;p1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0" name="Google Shape;700;p1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01" name="Google Shape;701;p12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2" name="Google Shape;702;p12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3" name="Google Shape;703;p12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5443040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704"/>
        <p:cNvGrpSpPr/>
        <p:nvPr/>
      </p:nvGrpSpPr>
      <p:grpSpPr>
        <a:xfrm>
          <a:off x="0" y="0"/>
          <a:ext cx="0" cy="0"/>
          <a:chOff x="0" y="0"/>
          <a:chExt cx="0" cy="0"/>
        </a:xfrm>
      </p:grpSpPr>
      <p:sp>
        <p:nvSpPr>
          <p:cNvPr id="705" name="Google Shape;705;p1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6" name="Google Shape;706;p1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7" name="Google Shape;707;p12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8" name="Google Shape;708;p12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9" name="Google Shape;709;p12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4624148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10"/>
        <p:cNvGrpSpPr/>
        <p:nvPr/>
      </p:nvGrpSpPr>
      <p:grpSpPr>
        <a:xfrm>
          <a:off x="0" y="0"/>
          <a:ext cx="0" cy="0"/>
          <a:chOff x="0" y="0"/>
          <a:chExt cx="0" cy="0"/>
        </a:xfrm>
      </p:grpSpPr>
      <p:sp>
        <p:nvSpPr>
          <p:cNvPr id="711" name="Google Shape;711;p127"/>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2" name="Google Shape;712;p12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713" name="Google Shape;713;p12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4" name="Google Shape;714;p12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5" name="Google Shape;715;p12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2906215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16"/>
        <p:cNvGrpSpPr/>
        <p:nvPr/>
      </p:nvGrpSpPr>
      <p:grpSpPr>
        <a:xfrm>
          <a:off x="0" y="0"/>
          <a:ext cx="0" cy="0"/>
          <a:chOff x="0" y="0"/>
          <a:chExt cx="0" cy="0"/>
        </a:xfrm>
      </p:grpSpPr>
      <p:sp>
        <p:nvSpPr>
          <p:cNvPr id="717" name="Google Shape;717;p1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8" name="Google Shape;718;p1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12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1" name="Google Shape;721;p12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2" name="Google Shape;722;p12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981614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723"/>
        <p:cNvGrpSpPr/>
        <p:nvPr/>
      </p:nvGrpSpPr>
      <p:grpSpPr>
        <a:xfrm>
          <a:off x="0" y="0"/>
          <a:ext cx="0" cy="0"/>
          <a:chOff x="0" y="0"/>
          <a:chExt cx="0" cy="0"/>
        </a:xfrm>
      </p:grpSpPr>
      <p:sp>
        <p:nvSpPr>
          <p:cNvPr id="724" name="Google Shape;724;p129"/>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5" name="Google Shape;725;p129"/>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6" name="Google Shape;726;p129"/>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7" name="Google Shape;727;p129"/>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8" name="Google Shape;728;p129"/>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9" name="Google Shape;729;p12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12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12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0581522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32"/>
        <p:cNvGrpSpPr/>
        <p:nvPr/>
      </p:nvGrpSpPr>
      <p:grpSpPr>
        <a:xfrm>
          <a:off x="0" y="0"/>
          <a:ext cx="0" cy="0"/>
          <a:chOff x="0" y="0"/>
          <a:chExt cx="0" cy="0"/>
        </a:xfrm>
      </p:grpSpPr>
      <p:sp>
        <p:nvSpPr>
          <p:cNvPr id="733" name="Google Shape;733;p1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4" name="Google Shape;734;p13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5" name="Google Shape;735;p13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6" name="Google Shape;736;p13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469162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37"/>
        <p:cNvGrpSpPr/>
        <p:nvPr/>
      </p:nvGrpSpPr>
      <p:grpSpPr>
        <a:xfrm>
          <a:off x="0" y="0"/>
          <a:ext cx="0" cy="0"/>
          <a:chOff x="0" y="0"/>
          <a:chExt cx="0" cy="0"/>
        </a:xfrm>
      </p:grpSpPr>
      <p:sp>
        <p:nvSpPr>
          <p:cNvPr id="738" name="Google Shape;738;p13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9" name="Google Shape;739;p13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40" name="Google Shape;740;p131"/>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1" name="Google Shape;741;p13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2" name="Google Shape;742;p13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3" name="Google Shape;743;p13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559114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44"/>
        <p:cNvGrpSpPr/>
        <p:nvPr/>
      </p:nvGrpSpPr>
      <p:grpSpPr>
        <a:xfrm>
          <a:off x="0" y="0"/>
          <a:ext cx="0" cy="0"/>
          <a:chOff x="0" y="0"/>
          <a:chExt cx="0" cy="0"/>
        </a:xfrm>
      </p:grpSpPr>
      <p:sp>
        <p:nvSpPr>
          <p:cNvPr id="745" name="Google Shape;745;p132"/>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6" name="Google Shape;746;p132"/>
          <p:cNvSpPr>
            <a:spLocks noGrp="1"/>
          </p:cNvSpPr>
          <p:nvPr>
            <p:ph type="pic" idx="2"/>
          </p:nvPr>
        </p:nvSpPr>
        <p:spPr>
          <a:xfrm>
            <a:off x="5183717" y="987426"/>
            <a:ext cx="6172200" cy="4873625"/>
          </a:xfrm>
          <a:prstGeom prst="rect">
            <a:avLst/>
          </a:prstGeom>
          <a:noFill/>
          <a:ln>
            <a:noFill/>
          </a:ln>
        </p:spPr>
      </p:sp>
      <p:sp>
        <p:nvSpPr>
          <p:cNvPr id="747" name="Google Shape;747;p132"/>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8" name="Google Shape;748;p13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9" name="Google Shape;749;p13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13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5945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CB04AC36-B42E-3645-A441-E6BAD95689BA}" type="slidenum">
              <a:rPr lang="en-US" altLang="en-US" smtClean="0"/>
              <a:pPr/>
              <a:t>‹#›</a:t>
            </a:fld>
            <a:endParaRPr lang="en-US" altLang="en-US"/>
          </a:p>
        </p:txBody>
      </p:sp>
    </p:spTree>
    <p:extLst>
      <p:ext uri="{BB962C8B-B14F-4D97-AF65-F5344CB8AC3E}">
        <p14:creationId xmlns:p14="http://schemas.microsoft.com/office/powerpoint/2010/main" val="47707844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1"/>
        <p:cNvGrpSpPr/>
        <p:nvPr/>
      </p:nvGrpSpPr>
      <p:grpSpPr>
        <a:xfrm>
          <a:off x="0" y="0"/>
          <a:ext cx="0" cy="0"/>
          <a:chOff x="0" y="0"/>
          <a:chExt cx="0" cy="0"/>
        </a:xfrm>
      </p:grpSpPr>
      <p:sp>
        <p:nvSpPr>
          <p:cNvPr id="752" name="Google Shape;752;p1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3" name="Google Shape;753;p1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p13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5" name="Google Shape;755;p13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6" name="Google Shape;756;p13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1097922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57"/>
        <p:cNvGrpSpPr/>
        <p:nvPr/>
      </p:nvGrpSpPr>
      <p:grpSpPr>
        <a:xfrm>
          <a:off x="0" y="0"/>
          <a:ext cx="0" cy="0"/>
          <a:chOff x="0" y="0"/>
          <a:chExt cx="0" cy="0"/>
        </a:xfrm>
      </p:grpSpPr>
      <p:sp>
        <p:nvSpPr>
          <p:cNvPr id="758" name="Google Shape;758;p1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9" name="Google Shape;759;p1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0" name="Google Shape;760;p13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1" name="Google Shape;761;p13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2" name="Google Shape;762;p13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250319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90"/>
        <p:cNvGrpSpPr/>
        <p:nvPr/>
      </p:nvGrpSpPr>
      <p:grpSpPr>
        <a:xfrm>
          <a:off x="0" y="0"/>
          <a:ext cx="0" cy="0"/>
          <a:chOff x="0" y="0"/>
          <a:chExt cx="0" cy="0"/>
        </a:xfrm>
      </p:grpSpPr>
      <p:sp>
        <p:nvSpPr>
          <p:cNvPr id="91" name="Google Shape;9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0040249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94"/>
        <p:cNvGrpSpPr/>
        <p:nvPr/>
      </p:nvGrpSpPr>
      <p:grpSpPr>
        <a:xfrm>
          <a:off x="0" y="0"/>
          <a:ext cx="0" cy="0"/>
          <a:chOff x="0" y="0"/>
          <a:chExt cx="0" cy="0"/>
        </a:xfrm>
      </p:grpSpPr>
      <p:sp>
        <p:nvSpPr>
          <p:cNvPr id="95" name="Google Shape;95;p9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9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7" name="Google Shape;97;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6711134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100"/>
        <p:cNvGrpSpPr/>
        <p:nvPr/>
      </p:nvGrpSpPr>
      <p:grpSpPr>
        <a:xfrm>
          <a:off x="0" y="0"/>
          <a:ext cx="0" cy="0"/>
          <a:chOff x="0" y="0"/>
          <a:chExt cx="0" cy="0"/>
        </a:xfrm>
      </p:grpSpPr>
      <p:sp>
        <p:nvSpPr>
          <p:cNvPr id="101" name="Google Shape;101;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9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9598081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Заголовок раздела">
    <p:spTree>
      <p:nvGrpSpPr>
        <p:cNvPr id="1" name="Shape 106"/>
        <p:cNvGrpSpPr/>
        <p:nvPr/>
      </p:nvGrpSpPr>
      <p:grpSpPr>
        <a:xfrm>
          <a:off x="0" y="0"/>
          <a:ext cx="0" cy="0"/>
          <a:chOff x="0" y="0"/>
          <a:chExt cx="0" cy="0"/>
        </a:xfrm>
      </p:grpSpPr>
      <p:sp>
        <p:nvSpPr>
          <p:cNvPr id="107" name="Google Shape;107;p9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9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9" name="Google Shape;109;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4374804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112"/>
        <p:cNvGrpSpPr/>
        <p:nvPr/>
      </p:nvGrpSpPr>
      <p:grpSpPr>
        <a:xfrm>
          <a:off x="0" y="0"/>
          <a:ext cx="0" cy="0"/>
          <a:chOff x="0" y="0"/>
          <a:chExt cx="0" cy="0"/>
        </a:xfrm>
      </p:grpSpPr>
      <p:sp>
        <p:nvSpPr>
          <p:cNvPr id="113" name="Google Shape;113;p9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9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9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6258517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Сравнение" type="twoTxTwoObj">
  <p:cSld name="Сравнение">
    <p:spTree>
      <p:nvGrpSpPr>
        <p:cNvPr id="1" name="Shape 119"/>
        <p:cNvGrpSpPr/>
        <p:nvPr/>
      </p:nvGrpSpPr>
      <p:grpSpPr>
        <a:xfrm>
          <a:off x="0" y="0"/>
          <a:ext cx="0" cy="0"/>
          <a:chOff x="0" y="0"/>
          <a:chExt cx="0" cy="0"/>
        </a:xfrm>
      </p:grpSpPr>
      <p:sp>
        <p:nvSpPr>
          <p:cNvPr id="120" name="Google Shape;120;p9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9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9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9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9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7053757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128"/>
        <p:cNvGrpSpPr/>
        <p:nvPr/>
      </p:nvGrpSpPr>
      <p:grpSpPr>
        <a:xfrm>
          <a:off x="0" y="0"/>
          <a:ext cx="0" cy="0"/>
          <a:chOff x="0" y="0"/>
          <a:chExt cx="0" cy="0"/>
        </a:xfrm>
      </p:grpSpPr>
      <p:sp>
        <p:nvSpPr>
          <p:cNvPr id="129" name="Google Shape;129;p10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493373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Объект с подписью">
    <p:spTree>
      <p:nvGrpSpPr>
        <p:cNvPr id="1" name="Shape 133"/>
        <p:cNvGrpSpPr/>
        <p:nvPr/>
      </p:nvGrpSpPr>
      <p:grpSpPr>
        <a:xfrm>
          <a:off x="0" y="0"/>
          <a:ext cx="0" cy="0"/>
          <a:chOff x="0" y="0"/>
          <a:chExt cx="0" cy="0"/>
        </a:xfrm>
      </p:grpSpPr>
      <p:sp>
        <p:nvSpPr>
          <p:cNvPr id="134" name="Google Shape;134;p10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10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10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1923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91D21D6D-B951-144F-968F-4B1D4F3C5056}" type="slidenum">
              <a:rPr lang="en-US" altLang="en-US" smtClean="0"/>
              <a:pPr/>
              <a:t>‹#›</a:t>
            </a:fld>
            <a:endParaRPr lang="en-US" altLang="en-US"/>
          </a:p>
        </p:txBody>
      </p:sp>
    </p:spTree>
    <p:extLst>
      <p:ext uri="{BB962C8B-B14F-4D97-AF65-F5344CB8AC3E}">
        <p14:creationId xmlns:p14="http://schemas.microsoft.com/office/powerpoint/2010/main" val="2913201511"/>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Рисунок с подписью">
    <p:spTree>
      <p:nvGrpSpPr>
        <p:cNvPr id="1" name="Shape 140"/>
        <p:cNvGrpSpPr/>
        <p:nvPr/>
      </p:nvGrpSpPr>
      <p:grpSpPr>
        <a:xfrm>
          <a:off x="0" y="0"/>
          <a:ext cx="0" cy="0"/>
          <a:chOff x="0" y="0"/>
          <a:chExt cx="0" cy="0"/>
        </a:xfrm>
      </p:grpSpPr>
      <p:sp>
        <p:nvSpPr>
          <p:cNvPr id="141" name="Google Shape;141;p10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102"/>
          <p:cNvSpPr>
            <a:spLocks noGrp="1"/>
          </p:cNvSpPr>
          <p:nvPr>
            <p:ph type="pic" idx="2"/>
          </p:nvPr>
        </p:nvSpPr>
        <p:spPr>
          <a:xfrm>
            <a:off x="5183188" y="987425"/>
            <a:ext cx="6172200" cy="4873625"/>
          </a:xfrm>
          <a:prstGeom prst="rect">
            <a:avLst/>
          </a:prstGeom>
          <a:noFill/>
          <a:ln>
            <a:noFill/>
          </a:ln>
        </p:spPr>
      </p:sp>
      <p:sp>
        <p:nvSpPr>
          <p:cNvPr id="143" name="Google Shape;143;p10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3554992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Заголовок и вертикальный текст">
    <p:spTree>
      <p:nvGrpSpPr>
        <p:cNvPr id="1" name="Shape 147"/>
        <p:cNvGrpSpPr/>
        <p:nvPr/>
      </p:nvGrpSpPr>
      <p:grpSpPr>
        <a:xfrm>
          <a:off x="0" y="0"/>
          <a:ext cx="0" cy="0"/>
          <a:chOff x="0" y="0"/>
          <a:chExt cx="0" cy="0"/>
        </a:xfrm>
      </p:grpSpPr>
      <p:sp>
        <p:nvSpPr>
          <p:cNvPr id="148" name="Google Shape;148;p10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0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169218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Вертикальный заголовок и текст">
    <p:spTree>
      <p:nvGrpSpPr>
        <p:cNvPr id="1" name="Shape 153"/>
        <p:cNvGrpSpPr/>
        <p:nvPr/>
      </p:nvGrpSpPr>
      <p:grpSpPr>
        <a:xfrm>
          <a:off x="0" y="0"/>
          <a:ext cx="0" cy="0"/>
          <a:chOff x="0" y="0"/>
          <a:chExt cx="0" cy="0"/>
        </a:xfrm>
      </p:grpSpPr>
      <p:sp>
        <p:nvSpPr>
          <p:cNvPr id="154" name="Google Shape;154;p10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10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1159358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5"/>
        <p:cNvGrpSpPr/>
        <p:nvPr/>
      </p:nvGrpSpPr>
      <p:grpSpPr>
        <a:xfrm>
          <a:off x="0" y="0"/>
          <a:ext cx="0" cy="0"/>
          <a:chOff x="0" y="0"/>
          <a:chExt cx="0" cy="0"/>
        </a:xfrm>
      </p:grpSpPr>
      <p:sp>
        <p:nvSpPr>
          <p:cNvPr id="166" name="Google Shape;16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7" name="Google Shape;16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285691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1"/>
        <p:cNvGrpSpPr/>
        <p:nvPr/>
      </p:nvGrpSpPr>
      <p:grpSpPr>
        <a:xfrm>
          <a:off x="0" y="0"/>
          <a:ext cx="0" cy="0"/>
          <a:chOff x="0" y="0"/>
          <a:chExt cx="0" cy="0"/>
        </a:xfrm>
      </p:grpSpPr>
      <p:sp>
        <p:nvSpPr>
          <p:cNvPr id="172" name="Google Shape;172;p7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3" name="Google Shape;173;p7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4" name="Google Shape;174;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6340437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7"/>
        <p:cNvGrpSpPr/>
        <p:nvPr/>
      </p:nvGrpSpPr>
      <p:grpSpPr>
        <a:xfrm>
          <a:off x="0" y="0"/>
          <a:ext cx="0" cy="0"/>
          <a:chOff x="0" y="0"/>
          <a:chExt cx="0" cy="0"/>
        </a:xfrm>
      </p:grpSpPr>
      <p:sp>
        <p:nvSpPr>
          <p:cNvPr id="178" name="Google Shape;178;p7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9" name="Google Shape;179;p7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0" name="Google Shape;18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3500812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83"/>
        <p:cNvGrpSpPr/>
        <p:nvPr/>
      </p:nvGrpSpPr>
      <p:grpSpPr>
        <a:xfrm>
          <a:off x="0" y="0"/>
          <a:ext cx="0" cy="0"/>
          <a:chOff x="0" y="0"/>
          <a:chExt cx="0" cy="0"/>
        </a:xfrm>
      </p:grpSpPr>
      <p:sp>
        <p:nvSpPr>
          <p:cNvPr id="184" name="Google Shape;184;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5" name="Google Shape;185;p7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7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906715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90"/>
        <p:cNvGrpSpPr/>
        <p:nvPr/>
      </p:nvGrpSpPr>
      <p:grpSpPr>
        <a:xfrm>
          <a:off x="0" y="0"/>
          <a:ext cx="0" cy="0"/>
          <a:chOff x="0" y="0"/>
          <a:chExt cx="0" cy="0"/>
        </a:xfrm>
      </p:grpSpPr>
      <p:sp>
        <p:nvSpPr>
          <p:cNvPr id="191" name="Google Shape;191;p7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2" name="Google Shape;192;p7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3" name="Google Shape;193;p7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7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5" name="Google Shape;195;p7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0380693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9"/>
        <p:cNvGrpSpPr/>
        <p:nvPr/>
      </p:nvGrpSpPr>
      <p:grpSpPr>
        <a:xfrm>
          <a:off x="0" y="0"/>
          <a:ext cx="0" cy="0"/>
          <a:chOff x="0" y="0"/>
          <a:chExt cx="0" cy="0"/>
        </a:xfrm>
      </p:grpSpPr>
      <p:sp>
        <p:nvSpPr>
          <p:cNvPr id="200" name="Google Shape;200;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1" name="Google Shape;201;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8973183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4"/>
        <p:cNvGrpSpPr/>
        <p:nvPr/>
      </p:nvGrpSpPr>
      <p:grpSpPr>
        <a:xfrm>
          <a:off x="0" y="0"/>
          <a:ext cx="0" cy="0"/>
          <a:chOff x="0" y="0"/>
          <a:chExt cx="0" cy="0"/>
        </a:xfrm>
      </p:grpSpPr>
      <p:sp>
        <p:nvSpPr>
          <p:cNvPr id="205" name="Google Shape;205;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98413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17574290-CC7F-FC48-A623-2730CFFDE19D}" type="slidenum">
              <a:rPr lang="en-US" altLang="en-US" smtClean="0"/>
              <a:pPr/>
              <a:t>‹#›</a:t>
            </a:fld>
            <a:endParaRPr lang="en-US" altLang="en-US"/>
          </a:p>
        </p:txBody>
      </p:sp>
    </p:spTree>
    <p:extLst>
      <p:ext uri="{BB962C8B-B14F-4D97-AF65-F5344CB8AC3E}">
        <p14:creationId xmlns:p14="http://schemas.microsoft.com/office/powerpoint/2010/main" val="213084000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08"/>
        <p:cNvGrpSpPr/>
        <p:nvPr/>
      </p:nvGrpSpPr>
      <p:grpSpPr>
        <a:xfrm>
          <a:off x="0" y="0"/>
          <a:ext cx="0" cy="0"/>
          <a:chOff x="0" y="0"/>
          <a:chExt cx="0" cy="0"/>
        </a:xfrm>
      </p:grpSpPr>
      <p:sp>
        <p:nvSpPr>
          <p:cNvPr id="209" name="Google Shape;209;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0" name="Google Shape;210;p8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1" name="Google Shape;211;p8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2" name="Google Shape;212;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4886532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15"/>
        <p:cNvGrpSpPr/>
        <p:nvPr/>
      </p:nvGrpSpPr>
      <p:grpSpPr>
        <a:xfrm>
          <a:off x="0" y="0"/>
          <a:ext cx="0" cy="0"/>
          <a:chOff x="0" y="0"/>
          <a:chExt cx="0" cy="0"/>
        </a:xfrm>
      </p:grpSpPr>
      <p:sp>
        <p:nvSpPr>
          <p:cNvPr id="216" name="Google Shape;216;p8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7" name="Google Shape;217;p82"/>
          <p:cNvSpPr>
            <a:spLocks noGrp="1"/>
          </p:cNvSpPr>
          <p:nvPr>
            <p:ph type="pic" idx="2"/>
          </p:nvPr>
        </p:nvSpPr>
        <p:spPr>
          <a:xfrm>
            <a:off x="5183188" y="987425"/>
            <a:ext cx="6172200" cy="4873625"/>
          </a:xfrm>
          <a:prstGeom prst="rect">
            <a:avLst/>
          </a:prstGeom>
          <a:noFill/>
          <a:ln>
            <a:noFill/>
          </a:ln>
        </p:spPr>
      </p:sp>
      <p:sp>
        <p:nvSpPr>
          <p:cNvPr id="218" name="Google Shape;218;p8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9" name="Google Shape;219;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545962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22"/>
        <p:cNvGrpSpPr/>
        <p:nvPr/>
      </p:nvGrpSpPr>
      <p:grpSpPr>
        <a:xfrm>
          <a:off x="0" y="0"/>
          <a:ext cx="0" cy="0"/>
          <a:chOff x="0" y="0"/>
          <a:chExt cx="0" cy="0"/>
        </a:xfrm>
      </p:grpSpPr>
      <p:sp>
        <p:nvSpPr>
          <p:cNvPr id="223" name="Google Shape;223;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4" name="Google Shape;224;p8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5455156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28"/>
        <p:cNvGrpSpPr/>
        <p:nvPr/>
      </p:nvGrpSpPr>
      <p:grpSpPr>
        <a:xfrm>
          <a:off x="0" y="0"/>
          <a:ext cx="0" cy="0"/>
          <a:chOff x="0" y="0"/>
          <a:chExt cx="0" cy="0"/>
        </a:xfrm>
      </p:grpSpPr>
      <p:sp>
        <p:nvSpPr>
          <p:cNvPr id="229" name="Google Shape;229;p8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0" name="Google Shape;230;p8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98989"/>
                </a:solidFill>
                <a:latin typeface="Calibri"/>
                <a:ea typeface="Calibri"/>
                <a:cs typeface="Calibri"/>
                <a:sym typeface="Calibri"/>
              </a:defRPr>
            </a:lvl1pPr>
            <a:lvl2pPr marL="0" marR="0" lvl="1" indent="0" algn="r">
              <a:spcBef>
                <a:spcPts val="0"/>
              </a:spcBef>
              <a:buNone/>
              <a:defRPr sz="1200">
                <a:solidFill>
                  <a:srgbClr val="898989"/>
                </a:solidFill>
                <a:latin typeface="Calibri"/>
                <a:ea typeface="Calibri"/>
                <a:cs typeface="Calibri"/>
                <a:sym typeface="Calibri"/>
              </a:defRPr>
            </a:lvl2pPr>
            <a:lvl3pPr marL="0" marR="0" lvl="2" indent="0" algn="r">
              <a:spcBef>
                <a:spcPts val="0"/>
              </a:spcBef>
              <a:buNone/>
              <a:defRPr sz="1200">
                <a:solidFill>
                  <a:srgbClr val="898989"/>
                </a:solidFill>
                <a:latin typeface="Calibri"/>
                <a:ea typeface="Calibri"/>
                <a:cs typeface="Calibri"/>
                <a:sym typeface="Calibri"/>
              </a:defRPr>
            </a:lvl3pPr>
            <a:lvl4pPr marL="0" marR="0" lvl="3" indent="0" algn="r">
              <a:spcBef>
                <a:spcPts val="0"/>
              </a:spcBef>
              <a:buNone/>
              <a:defRPr sz="1200">
                <a:solidFill>
                  <a:srgbClr val="898989"/>
                </a:solidFill>
                <a:latin typeface="Calibri"/>
                <a:ea typeface="Calibri"/>
                <a:cs typeface="Calibri"/>
                <a:sym typeface="Calibri"/>
              </a:defRPr>
            </a:lvl4pPr>
            <a:lvl5pPr marL="0" marR="0" lvl="4" indent="0" algn="r">
              <a:spcBef>
                <a:spcPts val="0"/>
              </a:spcBef>
              <a:buNone/>
              <a:defRPr sz="1200">
                <a:solidFill>
                  <a:srgbClr val="898989"/>
                </a:solidFill>
                <a:latin typeface="Calibri"/>
                <a:ea typeface="Calibri"/>
                <a:cs typeface="Calibri"/>
                <a:sym typeface="Calibri"/>
              </a:defRPr>
            </a:lvl5pPr>
            <a:lvl6pPr marL="0" marR="0" lvl="5" indent="0" algn="r">
              <a:spcBef>
                <a:spcPts val="0"/>
              </a:spcBef>
              <a:buNone/>
              <a:defRPr sz="1200">
                <a:solidFill>
                  <a:srgbClr val="898989"/>
                </a:solidFill>
                <a:latin typeface="Calibri"/>
                <a:ea typeface="Calibri"/>
                <a:cs typeface="Calibri"/>
                <a:sym typeface="Calibri"/>
              </a:defRPr>
            </a:lvl6pPr>
            <a:lvl7pPr marL="0" marR="0" lvl="6" indent="0" algn="r">
              <a:spcBef>
                <a:spcPts val="0"/>
              </a:spcBef>
              <a:buNone/>
              <a:defRPr sz="1200">
                <a:solidFill>
                  <a:srgbClr val="898989"/>
                </a:solidFill>
                <a:latin typeface="Calibri"/>
                <a:ea typeface="Calibri"/>
                <a:cs typeface="Calibri"/>
                <a:sym typeface="Calibri"/>
              </a:defRPr>
            </a:lvl7pPr>
            <a:lvl8pPr marL="0" marR="0" lvl="7" indent="0" algn="r">
              <a:spcBef>
                <a:spcPts val="0"/>
              </a:spcBef>
              <a:buNone/>
              <a:defRPr sz="1200">
                <a:solidFill>
                  <a:srgbClr val="898989"/>
                </a:solidFill>
                <a:latin typeface="Calibri"/>
                <a:ea typeface="Calibri"/>
                <a:cs typeface="Calibri"/>
                <a:sym typeface="Calibri"/>
              </a:defRPr>
            </a:lvl8pPr>
            <a:lvl9pPr marL="0" marR="0" lvl="8" indent="0" algn="r">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76120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fld id="{F48CF335-14D5-884B-A695-D671487C84D6}" type="slidenum">
              <a:rPr lang="en-US" altLang="en-US" smtClean="0"/>
              <a:pPr/>
              <a:t>‹#›</a:t>
            </a:fld>
            <a:endParaRPr lang="en-US" altLang="en-US"/>
          </a:p>
        </p:txBody>
      </p:sp>
    </p:spTree>
    <p:extLst>
      <p:ext uri="{BB962C8B-B14F-4D97-AF65-F5344CB8AC3E}">
        <p14:creationId xmlns:p14="http://schemas.microsoft.com/office/powerpoint/2010/main" val="3477506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fld id="{2BE4790A-A572-024B-ABDD-225D0F109EA3}" type="slidenum">
              <a:rPr lang="en-US" altLang="en-US" smtClean="0"/>
              <a:pPr/>
              <a:t>‹#›</a:t>
            </a:fld>
            <a:endParaRPr lang="en-US" altLang="en-US"/>
          </a:p>
        </p:txBody>
      </p:sp>
    </p:spTree>
    <p:extLst>
      <p:ext uri="{BB962C8B-B14F-4D97-AF65-F5344CB8AC3E}">
        <p14:creationId xmlns:p14="http://schemas.microsoft.com/office/powerpoint/2010/main" val="920703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78B5C-5EE2-A343-AF1C-9215264D86C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A"/>
          </a:p>
        </p:txBody>
      </p:sp>
      <p:sp>
        <p:nvSpPr>
          <p:cNvPr id="3" name="Text Placeholder 2">
            <a:extLst>
              <a:ext uri="{FF2B5EF4-FFF2-40B4-BE49-F238E27FC236}">
                <a16:creationId xmlns:a16="http://schemas.microsoft.com/office/drawing/2014/main" id="{BC016760-82E8-9310-B852-7D95FEE77A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4A549CA-3CFA-C3A2-D662-73B3BF58AEEC}"/>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C476F9F6-1EDB-64C2-89BC-0F7AAB470806}"/>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49943D3C-6360-6465-8F23-68D325296876}"/>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1425313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fld id="{3A41938B-BB38-D244-9D07-96D7613D4261}" type="slidenum">
              <a:rPr lang="en-US" altLang="en-US" smtClean="0"/>
              <a:pPr/>
              <a:t>‹#›</a:t>
            </a:fld>
            <a:endParaRPr lang="en-US" altLang="en-US"/>
          </a:p>
        </p:txBody>
      </p:sp>
    </p:spTree>
    <p:extLst>
      <p:ext uri="{BB962C8B-B14F-4D97-AF65-F5344CB8AC3E}">
        <p14:creationId xmlns:p14="http://schemas.microsoft.com/office/powerpoint/2010/main" val="661991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731FA741-29D2-8145-8C8E-9BDD06D0C46A}" type="slidenum">
              <a:rPr lang="en-US" altLang="en-US" smtClean="0"/>
              <a:pPr/>
              <a:t>‹#›</a:t>
            </a:fld>
            <a:endParaRPr lang="en-US" altLang="en-US"/>
          </a:p>
        </p:txBody>
      </p:sp>
    </p:spTree>
    <p:extLst>
      <p:ext uri="{BB962C8B-B14F-4D97-AF65-F5344CB8AC3E}">
        <p14:creationId xmlns:p14="http://schemas.microsoft.com/office/powerpoint/2010/main" val="4285380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FF1B2D46-9713-EB4A-94CB-B03D8EBC5430}" type="slidenum">
              <a:rPr lang="en-US" altLang="en-US" smtClean="0"/>
              <a:pPr/>
              <a:t>‹#›</a:t>
            </a:fld>
            <a:endParaRPr lang="en-US" altLang="en-US"/>
          </a:p>
        </p:txBody>
      </p:sp>
    </p:spTree>
    <p:extLst>
      <p:ext uri="{BB962C8B-B14F-4D97-AF65-F5344CB8AC3E}">
        <p14:creationId xmlns:p14="http://schemas.microsoft.com/office/powerpoint/2010/main" val="2454711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E8D2A258-50D4-B64D-9EB5-8A86B532BF16}" type="slidenum">
              <a:rPr lang="en-US" altLang="en-US" smtClean="0"/>
              <a:pPr/>
              <a:t>‹#›</a:t>
            </a:fld>
            <a:endParaRPr lang="en-US" altLang="en-US"/>
          </a:p>
        </p:txBody>
      </p:sp>
    </p:spTree>
    <p:extLst>
      <p:ext uri="{BB962C8B-B14F-4D97-AF65-F5344CB8AC3E}">
        <p14:creationId xmlns:p14="http://schemas.microsoft.com/office/powerpoint/2010/main" val="20813098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F9B0B96F-1905-074A-BE6E-E74A8ED8A868}" type="slidenum">
              <a:rPr lang="en-US" altLang="en-US" smtClean="0"/>
              <a:pPr/>
              <a:t>‹#›</a:t>
            </a:fld>
            <a:endParaRPr lang="en-US" altLang="en-US"/>
          </a:p>
        </p:txBody>
      </p:sp>
    </p:spTree>
    <p:extLst>
      <p:ext uri="{BB962C8B-B14F-4D97-AF65-F5344CB8AC3E}">
        <p14:creationId xmlns:p14="http://schemas.microsoft.com/office/powerpoint/2010/main" val="844611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lIns="91425" tIns="91425" rIns="91425" bIns="91425">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 name="Google Shape;15;p3">
            <a:extLst>
              <a:ext uri="{FF2B5EF4-FFF2-40B4-BE49-F238E27FC236}">
                <a16:creationId xmlns:a16="http://schemas.microsoft.com/office/drawing/2014/main" id="{8F7340C0-1163-6C64-575A-805C33038B65}"/>
              </a:ext>
            </a:extLst>
          </p:cNvPr>
          <p:cNvSpPr txBox="1">
            <a:spLocks noGrp="1"/>
          </p:cNvSpPr>
          <p:nvPr>
            <p:ph type="sldNum" idx="10"/>
          </p:nvPr>
        </p:nvSpPr>
        <p:spPr>
          <a:xfrm>
            <a:off x="11296650" y="6218238"/>
            <a:ext cx="731838" cy="523875"/>
          </a:xfrm>
        </p:spPr>
        <p:txBody>
          <a:bodyPr spcFirstLastPara="1" lIns="91425" tIns="91425" rIns="91425" bIns="91425">
            <a:normAutofit/>
          </a:bodyPr>
          <a:lstStyle>
            <a:lvl1pPr lvl="0">
              <a:spcBef>
                <a:spcPts val="0"/>
              </a:spcBef>
              <a:spcAft>
                <a:spcPts val="0"/>
              </a:spcAft>
              <a:buNone/>
              <a:defRPr smtClean="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F3C5EE03-8810-7A4B-A3E2-784A9A9A29A5}" type="slidenum">
              <a:rPr lang="uk"/>
              <a:pPr>
                <a:defRPr/>
              </a:pPr>
              <a:t>‹#›</a:t>
            </a:fld>
            <a:endParaRPr lang="uk"/>
          </a:p>
        </p:txBody>
      </p:sp>
    </p:spTree>
    <p:extLst>
      <p:ext uri="{BB962C8B-B14F-4D97-AF65-F5344CB8AC3E}">
        <p14:creationId xmlns:p14="http://schemas.microsoft.com/office/powerpoint/2010/main" val="1227261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292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421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624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5824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72779-A61A-AC27-D661-9B032D84971B}"/>
              </a:ext>
            </a:extLst>
          </p:cNvPr>
          <p:cNvSpPr>
            <a:spLocks noGrp="1"/>
          </p:cNvSpPr>
          <p:nvPr>
            <p:ph type="title"/>
          </p:nvPr>
        </p:nvSpPr>
        <p:spPr/>
        <p:txBody>
          <a:bodyPr/>
          <a:lstStyle/>
          <a:p>
            <a:r>
              <a:rPr lang="en-GB"/>
              <a:t>Click to edit Master title style</a:t>
            </a:r>
            <a:endParaRPr lang="en-UA"/>
          </a:p>
        </p:txBody>
      </p:sp>
      <p:sp>
        <p:nvSpPr>
          <p:cNvPr id="3" name="Content Placeholder 2">
            <a:extLst>
              <a:ext uri="{FF2B5EF4-FFF2-40B4-BE49-F238E27FC236}">
                <a16:creationId xmlns:a16="http://schemas.microsoft.com/office/drawing/2014/main" id="{96F25897-4570-178A-EB37-28B1F3E3917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Content Placeholder 3">
            <a:extLst>
              <a:ext uri="{FF2B5EF4-FFF2-40B4-BE49-F238E27FC236}">
                <a16:creationId xmlns:a16="http://schemas.microsoft.com/office/drawing/2014/main" id="{CB61D238-C77B-194D-FD17-B88BCE768D7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Date Placeholder 4">
            <a:extLst>
              <a:ext uri="{FF2B5EF4-FFF2-40B4-BE49-F238E27FC236}">
                <a16:creationId xmlns:a16="http://schemas.microsoft.com/office/drawing/2014/main" id="{F8447814-4E51-3CC7-7918-126ED4CE4848}"/>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6" name="Footer Placeholder 5">
            <a:extLst>
              <a:ext uri="{FF2B5EF4-FFF2-40B4-BE49-F238E27FC236}">
                <a16:creationId xmlns:a16="http://schemas.microsoft.com/office/drawing/2014/main" id="{BF2C0029-6B75-3779-32CF-04D3752F44D1}"/>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8C12E45C-523E-8CF3-74C0-3202A74FDA5D}"/>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24461178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Нижний колонтитул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Номер слайда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2467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ижний колонтитул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2990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Нижний колонтитул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402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0365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2512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1535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2772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1AD7E08-EC3B-5CE8-20C9-1A3858F012A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404D060-1503-544E-D151-F518490CB8A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8B810E8-2812-782A-25B7-971C6C29C080}"/>
              </a:ext>
            </a:extLst>
          </p:cNvPr>
          <p:cNvSpPr>
            <a:spLocks noGrp="1"/>
          </p:cNvSpPr>
          <p:nvPr>
            <p:ph type="sldNum" sz="quarter" idx="12"/>
          </p:nvPr>
        </p:nvSpPr>
        <p:spPr/>
        <p:txBody>
          <a:bodyPr/>
          <a:lstStyle>
            <a:lvl1pPr>
              <a:defRPr/>
            </a:lvl1pPr>
          </a:lstStyle>
          <a:p>
            <a:pPr>
              <a:defRPr/>
            </a:pPr>
            <a:fld id="{FA2FF550-0241-40F4-9E94-DF03DD1CBB2B}" type="slidenum">
              <a:rPr lang="en-US" altLang="en-US"/>
              <a:pPr>
                <a:defRPr/>
              </a:pPr>
              <a:t>‹#›</a:t>
            </a:fld>
            <a:endParaRPr lang="en-US" altLang="en-US"/>
          </a:p>
        </p:txBody>
      </p:sp>
    </p:spTree>
    <p:extLst>
      <p:ext uri="{BB962C8B-B14F-4D97-AF65-F5344CB8AC3E}">
        <p14:creationId xmlns:p14="http://schemas.microsoft.com/office/powerpoint/2010/main" val="23960545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D14872-7B10-9D62-0CAE-32A2156E1939}"/>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4FC3758-D492-0A4D-7DDD-3C9D8DC46E6D}"/>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0FCAA93-03EB-A293-C19A-68ED532F8644}"/>
              </a:ext>
            </a:extLst>
          </p:cNvPr>
          <p:cNvSpPr>
            <a:spLocks noGrp="1"/>
          </p:cNvSpPr>
          <p:nvPr>
            <p:ph type="sldNum" sz="quarter" idx="12"/>
          </p:nvPr>
        </p:nvSpPr>
        <p:spPr/>
        <p:txBody>
          <a:bodyPr/>
          <a:lstStyle>
            <a:lvl1pPr>
              <a:defRPr/>
            </a:lvl1pPr>
          </a:lstStyle>
          <a:p>
            <a:pPr>
              <a:defRPr/>
            </a:pPr>
            <a:fld id="{D6A76AD0-9786-465A-923B-B905D9390344}" type="slidenum">
              <a:rPr lang="en-US" altLang="en-US"/>
              <a:pPr>
                <a:defRPr/>
              </a:pPr>
              <a:t>‹#›</a:t>
            </a:fld>
            <a:endParaRPr lang="en-US" altLang="en-US"/>
          </a:p>
        </p:txBody>
      </p:sp>
    </p:spTree>
    <p:extLst>
      <p:ext uri="{BB962C8B-B14F-4D97-AF65-F5344CB8AC3E}">
        <p14:creationId xmlns:p14="http://schemas.microsoft.com/office/powerpoint/2010/main" val="29648233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31BE3-5A97-4A90-FF84-6DFF10DA53F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BFBDCF7-A21A-ADD6-F817-D31C7CB333F4}"/>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18BB8555-5792-256C-C355-D2C0E62BED02}"/>
              </a:ext>
            </a:extLst>
          </p:cNvPr>
          <p:cNvSpPr>
            <a:spLocks noGrp="1"/>
          </p:cNvSpPr>
          <p:nvPr>
            <p:ph type="sldNum" sz="quarter" idx="12"/>
          </p:nvPr>
        </p:nvSpPr>
        <p:spPr/>
        <p:txBody>
          <a:bodyPr/>
          <a:lstStyle>
            <a:lvl1pPr>
              <a:defRPr/>
            </a:lvl1pPr>
          </a:lstStyle>
          <a:p>
            <a:pPr>
              <a:defRPr/>
            </a:pPr>
            <a:fld id="{18DCBB02-C2F3-4E26-8CCC-F822180D72D9}" type="slidenum">
              <a:rPr lang="en-US" altLang="en-US"/>
              <a:pPr>
                <a:defRPr/>
              </a:pPr>
              <a:t>‹#›</a:t>
            </a:fld>
            <a:endParaRPr lang="en-US" altLang="en-US"/>
          </a:p>
        </p:txBody>
      </p:sp>
    </p:spTree>
    <p:extLst>
      <p:ext uri="{BB962C8B-B14F-4D97-AF65-F5344CB8AC3E}">
        <p14:creationId xmlns:p14="http://schemas.microsoft.com/office/powerpoint/2010/main" val="3143379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E9ED8-DF23-2D33-B61B-EB2316A25454}"/>
              </a:ext>
            </a:extLst>
          </p:cNvPr>
          <p:cNvSpPr>
            <a:spLocks noGrp="1"/>
          </p:cNvSpPr>
          <p:nvPr>
            <p:ph type="title"/>
          </p:nvPr>
        </p:nvSpPr>
        <p:spPr>
          <a:xfrm>
            <a:off x="839788" y="365125"/>
            <a:ext cx="10515600" cy="1325563"/>
          </a:xfrm>
        </p:spPr>
        <p:txBody>
          <a:bodyPr/>
          <a:lstStyle/>
          <a:p>
            <a:r>
              <a:rPr lang="en-GB"/>
              <a:t>Click to edit Master title style</a:t>
            </a:r>
            <a:endParaRPr lang="en-UA"/>
          </a:p>
        </p:txBody>
      </p:sp>
      <p:sp>
        <p:nvSpPr>
          <p:cNvPr id="3" name="Text Placeholder 2">
            <a:extLst>
              <a:ext uri="{FF2B5EF4-FFF2-40B4-BE49-F238E27FC236}">
                <a16:creationId xmlns:a16="http://schemas.microsoft.com/office/drawing/2014/main" id="{F27B74A8-B341-D977-A7AF-BBE15E6F43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6F4F6C-F668-6D30-3FCC-3BB4C2DE44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Text Placeholder 4">
            <a:extLst>
              <a:ext uri="{FF2B5EF4-FFF2-40B4-BE49-F238E27FC236}">
                <a16:creationId xmlns:a16="http://schemas.microsoft.com/office/drawing/2014/main" id="{CEA105C0-4C36-BF35-91C4-9CB7FF8510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63DEF6-37CC-ECFF-D74E-C4A35DF5F64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7" name="Date Placeholder 6">
            <a:extLst>
              <a:ext uri="{FF2B5EF4-FFF2-40B4-BE49-F238E27FC236}">
                <a16:creationId xmlns:a16="http://schemas.microsoft.com/office/drawing/2014/main" id="{85DABF0F-4A9B-C31C-E9A7-AA472E340C49}"/>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8" name="Footer Placeholder 7">
            <a:extLst>
              <a:ext uri="{FF2B5EF4-FFF2-40B4-BE49-F238E27FC236}">
                <a16:creationId xmlns:a16="http://schemas.microsoft.com/office/drawing/2014/main" id="{2CEB99EA-2E24-332D-7EBD-681D84651A09}"/>
              </a:ext>
            </a:extLst>
          </p:cNvPr>
          <p:cNvSpPr>
            <a:spLocks noGrp="1"/>
          </p:cNvSpPr>
          <p:nvPr>
            <p:ph type="ftr" sz="quarter" idx="11"/>
          </p:nvPr>
        </p:nvSpPr>
        <p:spPr/>
        <p:txBody>
          <a:bodyPr/>
          <a:lstStyle/>
          <a:p>
            <a:endParaRPr lang="en-UA"/>
          </a:p>
        </p:txBody>
      </p:sp>
      <p:sp>
        <p:nvSpPr>
          <p:cNvPr id="9" name="Slide Number Placeholder 8">
            <a:extLst>
              <a:ext uri="{FF2B5EF4-FFF2-40B4-BE49-F238E27FC236}">
                <a16:creationId xmlns:a16="http://schemas.microsoft.com/office/drawing/2014/main" id="{C8384E3C-F8A3-DD8E-6DCD-5C708625C832}"/>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16137136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DAB590F8-F1A8-7672-8332-3FB5F0E1BEB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E5E8FDB7-F330-8B31-1EAF-84B2FD1C529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9BA9EC67-A5C8-E9F4-FE18-407053C1C352}"/>
              </a:ext>
            </a:extLst>
          </p:cNvPr>
          <p:cNvSpPr>
            <a:spLocks noGrp="1"/>
          </p:cNvSpPr>
          <p:nvPr>
            <p:ph type="sldNum" sz="quarter" idx="12"/>
          </p:nvPr>
        </p:nvSpPr>
        <p:spPr/>
        <p:txBody>
          <a:bodyPr/>
          <a:lstStyle>
            <a:lvl1pPr>
              <a:defRPr/>
            </a:lvl1pPr>
          </a:lstStyle>
          <a:p>
            <a:pPr>
              <a:defRPr/>
            </a:pPr>
            <a:fld id="{DCADAA59-3F8D-47E4-B499-42E2F68A39B7}" type="slidenum">
              <a:rPr lang="en-US" altLang="en-US"/>
              <a:pPr>
                <a:defRPr/>
              </a:pPr>
              <a:t>‹#›</a:t>
            </a:fld>
            <a:endParaRPr lang="en-US" altLang="en-US"/>
          </a:p>
        </p:txBody>
      </p:sp>
    </p:spTree>
    <p:extLst>
      <p:ext uri="{BB962C8B-B14F-4D97-AF65-F5344CB8AC3E}">
        <p14:creationId xmlns:p14="http://schemas.microsoft.com/office/powerpoint/2010/main" val="38395692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9799BE7-2683-E11D-9928-0628FBCDCE01}"/>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D39B9E89-5447-504E-F991-9B92FF825E95}"/>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CA30219B-857D-7592-12A2-EE7E1E9F2413}"/>
              </a:ext>
            </a:extLst>
          </p:cNvPr>
          <p:cNvSpPr>
            <a:spLocks noGrp="1"/>
          </p:cNvSpPr>
          <p:nvPr>
            <p:ph type="sldNum" sz="quarter" idx="12"/>
          </p:nvPr>
        </p:nvSpPr>
        <p:spPr/>
        <p:txBody>
          <a:bodyPr/>
          <a:lstStyle>
            <a:lvl1pPr>
              <a:defRPr/>
            </a:lvl1pPr>
          </a:lstStyle>
          <a:p>
            <a:pPr>
              <a:defRPr/>
            </a:pPr>
            <a:fld id="{0B7C2791-1BA8-4620-8EFC-E70ED2C624F8}" type="slidenum">
              <a:rPr lang="en-US" altLang="en-US"/>
              <a:pPr>
                <a:defRPr/>
              </a:pPr>
              <a:t>‹#›</a:t>
            </a:fld>
            <a:endParaRPr lang="en-US" altLang="en-US"/>
          </a:p>
        </p:txBody>
      </p:sp>
    </p:spTree>
    <p:extLst>
      <p:ext uri="{BB962C8B-B14F-4D97-AF65-F5344CB8AC3E}">
        <p14:creationId xmlns:p14="http://schemas.microsoft.com/office/powerpoint/2010/main" val="39003040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F405FAD1-49B1-9FE4-6B75-4ACD4BF7594A}"/>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8F00FE6D-63B8-3CEA-6E01-82C642E86B83}"/>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5595EA8C-C80F-4808-CB36-90AF6EE74A6B}"/>
              </a:ext>
            </a:extLst>
          </p:cNvPr>
          <p:cNvSpPr>
            <a:spLocks noGrp="1"/>
          </p:cNvSpPr>
          <p:nvPr>
            <p:ph type="sldNum" sz="quarter" idx="12"/>
          </p:nvPr>
        </p:nvSpPr>
        <p:spPr/>
        <p:txBody>
          <a:bodyPr/>
          <a:lstStyle>
            <a:lvl1pPr>
              <a:defRPr/>
            </a:lvl1pPr>
          </a:lstStyle>
          <a:p>
            <a:pPr>
              <a:defRPr/>
            </a:pPr>
            <a:fld id="{94BAB8D5-FD8C-4D80-9F65-356F1A013530}" type="slidenum">
              <a:rPr lang="en-US" altLang="en-US"/>
              <a:pPr>
                <a:defRPr/>
              </a:pPr>
              <a:t>‹#›</a:t>
            </a:fld>
            <a:endParaRPr lang="en-US" altLang="en-US"/>
          </a:p>
        </p:txBody>
      </p:sp>
    </p:spTree>
    <p:extLst>
      <p:ext uri="{BB962C8B-B14F-4D97-AF65-F5344CB8AC3E}">
        <p14:creationId xmlns:p14="http://schemas.microsoft.com/office/powerpoint/2010/main" val="1637512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7722B82-9ED4-1645-068E-4CC709BF4921}"/>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62E96C12-E50D-288D-F770-250A194C580A}"/>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578BC697-4739-F1C2-77DE-8D574BCB91D0}"/>
              </a:ext>
            </a:extLst>
          </p:cNvPr>
          <p:cNvSpPr>
            <a:spLocks noGrp="1"/>
          </p:cNvSpPr>
          <p:nvPr>
            <p:ph type="sldNum" sz="quarter" idx="12"/>
          </p:nvPr>
        </p:nvSpPr>
        <p:spPr/>
        <p:txBody>
          <a:bodyPr/>
          <a:lstStyle>
            <a:lvl1pPr>
              <a:defRPr/>
            </a:lvl1pPr>
          </a:lstStyle>
          <a:p>
            <a:pPr>
              <a:defRPr/>
            </a:pPr>
            <a:fld id="{30685C58-7BBA-493A-91BC-717585B5BA0B}" type="slidenum">
              <a:rPr lang="en-US" altLang="en-US"/>
              <a:pPr>
                <a:defRPr/>
              </a:pPr>
              <a:t>‹#›</a:t>
            </a:fld>
            <a:endParaRPr lang="en-US" altLang="en-US"/>
          </a:p>
        </p:txBody>
      </p:sp>
    </p:spTree>
    <p:extLst>
      <p:ext uri="{BB962C8B-B14F-4D97-AF65-F5344CB8AC3E}">
        <p14:creationId xmlns:p14="http://schemas.microsoft.com/office/powerpoint/2010/main" val="41371601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83ADE9B-FAEC-4AF3-5201-55ED1753978B}"/>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72A824BC-27CE-C185-DC23-EA0AF504E32E}"/>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D1B4F91B-C708-B866-8FD1-FD7D7FDC40DD}"/>
              </a:ext>
            </a:extLst>
          </p:cNvPr>
          <p:cNvSpPr>
            <a:spLocks noGrp="1"/>
          </p:cNvSpPr>
          <p:nvPr>
            <p:ph type="sldNum" sz="quarter" idx="12"/>
          </p:nvPr>
        </p:nvSpPr>
        <p:spPr/>
        <p:txBody>
          <a:bodyPr/>
          <a:lstStyle>
            <a:lvl1pPr>
              <a:defRPr/>
            </a:lvl1pPr>
          </a:lstStyle>
          <a:p>
            <a:pPr>
              <a:defRPr/>
            </a:pPr>
            <a:fld id="{74CCBFA5-9416-4B83-80ED-4F7F29C5074C}" type="slidenum">
              <a:rPr lang="en-US" altLang="en-US"/>
              <a:pPr>
                <a:defRPr/>
              </a:pPr>
              <a:t>‹#›</a:t>
            </a:fld>
            <a:endParaRPr lang="en-US" altLang="en-US"/>
          </a:p>
        </p:txBody>
      </p:sp>
    </p:spTree>
    <p:extLst>
      <p:ext uri="{BB962C8B-B14F-4D97-AF65-F5344CB8AC3E}">
        <p14:creationId xmlns:p14="http://schemas.microsoft.com/office/powerpoint/2010/main" val="3899991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5F17AF6-A6F3-3100-0F36-368D6769BBD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EAE9BA2-79DC-41B3-2DEB-792279B0FC5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15B313A-A9DC-54E1-78A9-530203207D81}"/>
              </a:ext>
            </a:extLst>
          </p:cNvPr>
          <p:cNvSpPr>
            <a:spLocks noGrp="1"/>
          </p:cNvSpPr>
          <p:nvPr>
            <p:ph type="sldNum" sz="quarter" idx="12"/>
          </p:nvPr>
        </p:nvSpPr>
        <p:spPr/>
        <p:txBody>
          <a:bodyPr/>
          <a:lstStyle>
            <a:lvl1pPr>
              <a:defRPr/>
            </a:lvl1pPr>
          </a:lstStyle>
          <a:p>
            <a:pPr>
              <a:defRPr/>
            </a:pPr>
            <a:fld id="{5F62ACC2-63D6-439E-B6AA-08F0FE1FE0D5}" type="slidenum">
              <a:rPr lang="en-US" altLang="en-US"/>
              <a:pPr>
                <a:defRPr/>
              </a:pPr>
              <a:t>‹#›</a:t>
            </a:fld>
            <a:endParaRPr lang="en-US" altLang="en-US"/>
          </a:p>
        </p:txBody>
      </p:sp>
    </p:spTree>
    <p:extLst>
      <p:ext uri="{BB962C8B-B14F-4D97-AF65-F5344CB8AC3E}">
        <p14:creationId xmlns:p14="http://schemas.microsoft.com/office/powerpoint/2010/main" val="24980694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1ADAAF8-B029-D8CF-5356-4E31FFFEDD6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53DA4A6-D7CB-5987-D410-096668EA9FE1}"/>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666FF8D-222E-CF21-B6B0-50B81811B7D0}"/>
              </a:ext>
            </a:extLst>
          </p:cNvPr>
          <p:cNvSpPr>
            <a:spLocks noGrp="1"/>
          </p:cNvSpPr>
          <p:nvPr>
            <p:ph type="sldNum" sz="quarter" idx="12"/>
          </p:nvPr>
        </p:nvSpPr>
        <p:spPr/>
        <p:txBody>
          <a:bodyPr/>
          <a:lstStyle>
            <a:lvl1pPr>
              <a:defRPr/>
            </a:lvl1pPr>
          </a:lstStyle>
          <a:p>
            <a:pPr>
              <a:defRPr/>
            </a:pPr>
            <a:fld id="{E2B1CE58-87AF-4D57-A183-932F27C01FAA}" type="slidenum">
              <a:rPr lang="en-US" altLang="en-US"/>
              <a:pPr>
                <a:defRPr/>
              </a:pPr>
              <a:t>‹#›</a:t>
            </a:fld>
            <a:endParaRPr lang="en-US" altLang="en-US"/>
          </a:p>
        </p:txBody>
      </p:sp>
    </p:spTree>
    <p:extLst>
      <p:ext uri="{BB962C8B-B14F-4D97-AF65-F5344CB8AC3E}">
        <p14:creationId xmlns:p14="http://schemas.microsoft.com/office/powerpoint/2010/main" val="2174381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D13038-FC21-BF65-FC98-E10B3C5B7BC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65C5CC4-72B6-71E9-94CD-21A1E244CB71}"/>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E15295A0-024C-C2BF-F11A-82A9E9252931}"/>
              </a:ext>
            </a:extLst>
          </p:cNvPr>
          <p:cNvSpPr>
            <a:spLocks noGrp="1"/>
          </p:cNvSpPr>
          <p:nvPr>
            <p:ph type="sldNum" sz="quarter" idx="12"/>
          </p:nvPr>
        </p:nvSpPr>
        <p:spPr/>
        <p:txBody>
          <a:bodyPr/>
          <a:lstStyle>
            <a:lvl1pPr>
              <a:defRPr/>
            </a:lvl1pPr>
          </a:lstStyle>
          <a:p>
            <a:pPr>
              <a:defRPr/>
            </a:pPr>
            <a:fld id="{CDE888E2-BC3E-4CDF-9AF7-E39D552286E5}" type="slidenum">
              <a:rPr lang="en-US" altLang="en-US"/>
              <a:pPr>
                <a:defRPr/>
              </a:pPr>
              <a:t>‹#›</a:t>
            </a:fld>
            <a:endParaRPr lang="en-US" altLang="en-US"/>
          </a:p>
        </p:txBody>
      </p:sp>
    </p:spTree>
    <p:extLst>
      <p:ext uri="{BB962C8B-B14F-4D97-AF65-F5344CB8AC3E}">
        <p14:creationId xmlns:p14="http://schemas.microsoft.com/office/powerpoint/2010/main" val="32442145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21B12E6-A8F7-91B1-E4FB-C7899AC94B9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9E83007D-5C02-990B-856C-7FA62A1B0F2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9C94ADD-9227-C768-1A73-BA22A14F5033}"/>
              </a:ext>
            </a:extLst>
          </p:cNvPr>
          <p:cNvSpPr>
            <a:spLocks noGrp="1"/>
          </p:cNvSpPr>
          <p:nvPr>
            <p:ph type="sldNum" sz="quarter" idx="12"/>
          </p:nvPr>
        </p:nvSpPr>
        <p:spPr/>
        <p:txBody>
          <a:bodyPr/>
          <a:lstStyle>
            <a:lvl1pPr>
              <a:defRPr/>
            </a:lvl1pPr>
          </a:lstStyle>
          <a:p>
            <a:pPr>
              <a:defRPr/>
            </a:pPr>
            <a:fld id="{79A06668-B4D8-934A-B11B-E044E30A84FE}" type="slidenum">
              <a:rPr lang="en-US" altLang="en-US"/>
              <a:pPr>
                <a:defRPr/>
              </a:pPr>
              <a:t>‹#›</a:t>
            </a:fld>
            <a:endParaRPr lang="en-US" altLang="en-US"/>
          </a:p>
        </p:txBody>
      </p:sp>
    </p:spTree>
    <p:extLst>
      <p:ext uri="{BB962C8B-B14F-4D97-AF65-F5344CB8AC3E}">
        <p14:creationId xmlns:p14="http://schemas.microsoft.com/office/powerpoint/2010/main" val="7447439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620AE0-0D21-80F2-A68D-7C992BEA5AD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A0ED849-06AB-4D80-ACBD-B18C6C0C74C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0D947DC-6370-C49A-3C9D-1ACB101D6D06}"/>
              </a:ext>
            </a:extLst>
          </p:cNvPr>
          <p:cNvSpPr>
            <a:spLocks noGrp="1"/>
          </p:cNvSpPr>
          <p:nvPr>
            <p:ph type="sldNum" sz="quarter" idx="12"/>
          </p:nvPr>
        </p:nvSpPr>
        <p:spPr/>
        <p:txBody>
          <a:bodyPr/>
          <a:lstStyle>
            <a:lvl1pPr>
              <a:defRPr/>
            </a:lvl1pPr>
          </a:lstStyle>
          <a:p>
            <a:pPr>
              <a:defRPr/>
            </a:pPr>
            <a:fld id="{E1FBC140-B24F-E746-A106-F32FAB2720CA}" type="slidenum">
              <a:rPr lang="en-US" altLang="en-US"/>
              <a:pPr>
                <a:defRPr/>
              </a:pPr>
              <a:t>‹#›</a:t>
            </a:fld>
            <a:endParaRPr lang="en-US" altLang="en-US"/>
          </a:p>
        </p:txBody>
      </p:sp>
    </p:spTree>
    <p:extLst>
      <p:ext uri="{BB962C8B-B14F-4D97-AF65-F5344CB8AC3E}">
        <p14:creationId xmlns:p14="http://schemas.microsoft.com/office/powerpoint/2010/main" val="215570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20404-7946-EE7C-62FD-C45B13A2F969}"/>
              </a:ext>
            </a:extLst>
          </p:cNvPr>
          <p:cNvSpPr>
            <a:spLocks noGrp="1"/>
          </p:cNvSpPr>
          <p:nvPr>
            <p:ph type="title"/>
          </p:nvPr>
        </p:nvSpPr>
        <p:spPr/>
        <p:txBody>
          <a:bodyPr/>
          <a:lstStyle/>
          <a:p>
            <a:r>
              <a:rPr lang="en-GB"/>
              <a:t>Click to edit Master title style</a:t>
            </a:r>
            <a:endParaRPr lang="en-UA"/>
          </a:p>
        </p:txBody>
      </p:sp>
      <p:sp>
        <p:nvSpPr>
          <p:cNvPr id="3" name="Date Placeholder 2">
            <a:extLst>
              <a:ext uri="{FF2B5EF4-FFF2-40B4-BE49-F238E27FC236}">
                <a16:creationId xmlns:a16="http://schemas.microsoft.com/office/drawing/2014/main" id="{7210F83B-0916-C45D-ED6F-8323F2062081}"/>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4" name="Footer Placeholder 3">
            <a:extLst>
              <a:ext uri="{FF2B5EF4-FFF2-40B4-BE49-F238E27FC236}">
                <a16:creationId xmlns:a16="http://schemas.microsoft.com/office/drawing/2014/main" id="{BD2C1D93-27CC-1E13-ACF1-623A7E5F6B33}"/>
              </a:ext>
            </a:extLst>
          </p:cNvPr>
          <p:cNvSpPr>
            <a:spLocks noGrp="1"/>
          </p:cNvSpPr>
          <p:nvPr>
            <p:ph type="ftr" sz="quarter" idx="11"/>
          </p:nvPr>
        </p:nvSpPr>
        <p:spPr/>
        <p:txBody>
          <a:bodyPr/>
          <a:lstStyle/>
          <a:p>
            <a:endParaRPr lang="en-UA"/>
          </a:p>
        </p:txBody>
      </p:sp>
      <p:sp>
        <p:nvSpPr>
          <p:cNvPr id="5" name="Slide Number Placeholder 4">
            <a:extLst>
              <a:ext uri="{FF2B5EF4-FFF2-40B4-BE49-F238E27FC236}">
                <a16:creationId xmlns:a16="http://schemas.microsoft.com/office/drawing/2014/main" id="{558C7D98-A1F7-2533-887B-F9DB61344631}"/>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10612976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88FBB6-6C2B-E1E8-D910-E113A5E90609}"/>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9BD7E39-E794-6B16-ABB8-DB60E0C373B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8A3D76C-B2B8-58C7-B77A-E8AD52993B10}"/>
              </a:ext>
            </a:extLst>
          </p:cNvPr>
          <p:cNvSpPr>
            <a:spLocks noGrp="1"/>
          </p:cNvSpPr>
          <p:nvPr>
            <p:ph type="sldNum" sz="quarter" idx="12"/>
          </p:nvPr>
        </p:nvSpPr>
        <p:spPr/>
        <p:txBody>
          <a:bodyPr/>
          <a:lstStyle>
            <a:lvl1pPr>
              <a:defRPr/>
            </a:lvl1pPr>
          </a:lstStyle>
          <a:p>
            <a:pPr>
              <a:defRPr/>
            </a:pPr>
            <a:fld id="{632CDBE2-01C6-5441-BCC7-8C1C59CE9A44}" type="slidenum">
              <a:rPr lang="en-US" altLang="en-US"/>
              <a:pPr>
                <a:defRPr/>
              </a:pPr>
              <a:t>‹#›</a:t>
            </a:fld>
            <a:endParaRPr lang="en-US" altLang="en-US"/>
          </a:p>
        </p:txBody>
      </p:sp>
    </p:spTree>
    <p:extLst>
      <p:ext uri="{BB962C8B-B14F-4D97-AF65-F5344CB8AC3E}">
        <p14:creationId xmlns:p14="http://schemas.microsoft.com/office/powerpoint/2010/main" val="25097071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945B816C-BB77-AC2C-339C-B06ED5B27A7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F1560836-2214-A4A2-0F9A-78FBEF329E85}"/>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CA50CBE1-47A9-9660-FC7C-07725DF016E3}"/>
              </a:ext>
            </a:extLst>
          </p:cNvPr>
          <p:cNvSpPr>
            <a:spLocks noGrp="1"/>
          </p:cNvSpPr>
          <p:nvPr>
            <p:ph type="sldNum" sz="quarter" idx="12"/>
          </p:nvPr>
        </p:nvSpPr>
        <p:spPr/>
        <p:txBody>
          <a:bodyPr/>
          <a:lstStyle>
            <a:lvl1pPr>
              <a:defRPr/>
            </a:lvl1pPr>
          </a:lstStyle>
          <a:p>
            <a:pPr>
              <a:defRPr/>
            </a:pPr>
            <a:fld id="{FC12094B-C93E-264F-A02E-9136D3EC2A3E}" type="slidenum">
              <a:rPr lang="en-US" altLang="en-US"/>
              <a:pPr>
                <a:defRPr/>
              </a:pPr>
              <a:t>‹#›</a:t>
            </a:fld>
            <a:endParaRPr lang="en-US" altLang="en-US"/>
          </a:p>
        </p:txBody>
      </p:sp>
    </p:spTree>
    <p:extLst>
      <p:ext uri="{BB962C8B-B14F-4D97-AF65-F5344CB8AC3E}">
        <p14:creationId xmlns:p14="http://schemas.microsoft.com/office/powerpoint/2010/main" val="32018002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E2047E8-B658-E1AB-7C4F-0FD8E75EB88B}"/>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E3335B2A-ADF6-A245-B1AD-9EFE47CCD911}"/>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AD85634F-7697-ACDC-7863-79EFF1933456}"/>
              </a:ext>
            </a:extLst>
          </p:cNvPr>
          <p:cNvSpPr>
            <a:spLocks noGrp="1"/>
          </p:cNvSpPr>
          <p:nvPr>
            <p:ph type="sldNum" sz="quarter" idx="12"/>
          </p:nvPr>
        </p:nvSpPr>
        <p:spPr/>
        <p:txBody>
          <a:bodyPr/>
          <a:lstStyle>
            <a:lvl1pPr>
              <a:defRPr/>
            </a:lvl1pPr>
          </a:lstStyle>
          <a:p>
            <a:pPr>
              <a:defRPr/>
            </a:pPr>
            <a:fld id="{7DCEF66C-E920-D644-83D8-03F14A1C13C2}" type="slidenum">
              <a:rPr lang="en-US" altLang="en-US"/>
              <a:pPr>
                <a:defRPr/>
              </a:pPr>
              <a:t>‹#›</a:t>
            </a:fld>
            <a:endParaRPr lang="en-US" altLang="en-US"/>
          </a:p>
        </p:txBody>
      </p:sp>
    </p:spTree>
    <p:extLst>
      <p:ext uri="{BB962C8B-B14F-4D97-AF65-F5344CB8AC3E}">
        <p14:creationId xmlns:p14="http://schemas.microsoft.com/office/powerpoint/2010/main" val="12634446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40EE0F52-9AC7-E5FC-9932-6CC8D8D04547}"/>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1A21E752-7470-51F4-D3AC-BA448382B501}"/>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9847E7B6-4A70-7C1B-768D-5A15B4905CA9}"/>
              </a:ext>
            </a:extLst>
          </p:cNvPr>
          <p:cNvSpPr>
            <a:spLocks noGrp="1"/>
          </p:cNvSpPr>
          <p:nvPr>
            <p:ph type="sldNum" sz="quarter" idx="12"/>
          </p:nvPr>
        </p:nvSpPr>
        <p:spPr/>
        <p:txBody>
          <a:bodyPr/>
          <a:lstStyle>
            <a:lvl1pPr>
              <a:defRPr/>
            </a:lvl1pPr>
          </a:lstStyle>
          <a:p>
            <a:pPr>
              <a:defRPr/>
            </a:pPr>
            <a:fld id="{65E41CC8-4D1F-3D4C-93CA-7E6B30AB730C}" type="slidenum">
              <a:rPr lang="en-US" altLang="en-US"/>
              <a:pPr>
                <a:defRPr/>
              </a:pPr>
              <a:t>‹#›</a:t>
            </a:fld>
            <a:endParaRPr lang="en-US" altLang="en-US"/>
          </a:p>
        </p:txBody>
      </p:sp>
    </p:spTree>
    <p:extLst>
      <p:ext uri="{BB962C8B-B14F-4D97-AF65-F5344CB8AC3E}">
        <p14:creationId xmlns:p14="http://schemas.microsoft.com/office/powerpoint/2010/main" val="10341038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8EC69AC-5131-893A-47D1-D7CA26015AD1}"/>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7E7446BF-D35B-F703-7411-188AE68CFD3D}"/>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07EB7ED2-EA8F-7E05-F00E-A6ED43C1B4AD}"/>
              </a:ext>
            </a:extLst>
          </p:cNvPr>
          <p:cNvSpPr>
            <a:spLocks noGrp="1"/>
          </p:cNvSpPr>
          <p:nvPr>
            <p:ph type="sldNum" sz="quarter" idx="12"/>
          </p:nvPr>
        </p:nvSpPr>
        <p:spPr/>
        <p:txBody>
          <a:bodyPr/>
          <a:lstStyle>
            <a:lvl1pPr>
              <a:defRPr/>
            </a:lvl1pPr>
          </a:lstStyle>
          <a:p>
            <a:pPr>
              <a:defRPr/>
            </a:pPr>
            <a:fld id="{411E80DE-FD41-AE41-98B3-19FA24B6E403}" type="slidenum">
              <a:rPr lang="en-US" altLang="en-US"/>
              <a:pPr>
                <a:defRPr/>
              </a:pPr>
              <a:t>‹#›</a:t>
            </a:fld>
            <a:endParaRPr lang="en-US" altLang="en-US"/>
          </a:p>
        </p:txBody>
      </p:sp>
    </p:spTree>
    <p:extLst>
      <p:ext uri="{BB962C8B-B14F-4D97-AF65-F5344CB8AC3E}">
        <p14:creationId xmlns:p14="http://schemas.microsoft.com/office/powerpoint/2010/main" val="24116366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35D4691-0CE2-46F2-CC4B-441F5A41C09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FE19D656-2313-C38C-317D-9CF42EE4310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D375DBCB-1B09-DC8B-96E8-4311110C0C75}"/>
              </a:ext>
            </a:extLst>
          </p:cNvPr>
          <p:cNvSpPr>
            <a:spLocks noGrp="1"/>
          </p:cNvSpPr>
          <p:nvPr>
            <p:ph type="sldNum" sz="quarter" idx="12"/>
          </p:nvPr>
        </p:nvSpPr>
        <p:spPr/>
        <p:txBody>
          <a:bodyPr/>
          <a:lstStyle>
            <a:lvl1pPr>
              <a:defRPr/>
            </a:lvl1pPr>
          </a:lstStyle>
          <a:p>
            <a:pPr>
              <a:defRPr/>
            </a:pPr>
            <a:fld id="{F91B774A-4D42-B746-AFE5-BCAB2DFADB9F}" type="slidenum">
              <a:rPr lang="en-US" altLang="en-US"/>
              <a:pPr>
                <a:defRPr/>
              </a:pPr>
              <a:t>‹#›</a:t>
            </a:fld>
            <a:endParaRPr lang="en-US" altLang="en-US"/>
          </a:p>
        </p:txBody>
      </p:sp>
    </p:spTree>
    <p:extLst>
      <p:ext uri="{BB962C8B-B14F-4D97-AF65-F5344CB8AC3E}">
        <p14:creationId xmlns:p14="http://schemas.microsoft.com/office/powerpoint/2010/main" val="27750475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3739303D-DB7A-4906-BF48-5A75BED82510}"/>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292E1E0E-7A7B-4279-BA94-3A0A948385F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068E9F05-A8DD-BEA8-57F3-120D330DBA85}"/>
              </a:ext>
            </a:extLst>
          </p:cNvPr>
          <p:cNvSpPr>
            <a:spLocks noGrp="1"/>
          </p:cNvSpPr>
          <p:nvPr>
            <p:ph type="sldNum" sz="quarter" idx="12"/>
          </p:nvPr>
        </p:nvSpPr>
        <p:spPr/>
        <p:txBody>
          <a:bodyPr/>
          <a:lstStyle>
            <a:lvl1pPr>
              <a:defRPr/>
            </a:lvl1pPr>
          </a:lstStyle>
          <a:p>
            <a:pPr>
              <a:defRPr/>
            </a:pPr>
            <a:fld id="{4325E460-E7AE-D442-AB14-2754B896240F}" type="slidenum">
              <a:rPr lang="en-US" altLang="en-US"/>
              <a:pPr>
                <a:defRPr/>
              </a:pPr>
              <a:t>‹#›</a:t>
            </a:fld>
            <a:endParaRPr lang="en-US" altLang="en-US"/>
          </a:p>
        </p:txBody>
      </p:sp>
    </p:spTree>
    <p:extLst>
      <p:ext uri="{BB962C8B-B14F-4D97-AF65-F5344CB8AC3E}">
        <p14:creationId xmlns:p14="http://schemas.microsoft.com/office/powerpoint/2010/main" val="12158644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499DD06-FF14-A4B2-6DEB-6FBA4089B36A}"/>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D8D199E-1009-FEF8-FD15-7FD1A725E81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E08494AA-A160-9346-900D-6C6EB809B21A}"/>
              </a:ext>
            </a:extLst>
          </p:cNvPr>
          <p:cNvSpPr>
            <a:spLocks noGrp="1"/>
          </p:cNvSpPr>
          <p:nvPr>
            <p:ph type="sldNum" sz="quarter" idx="12"/>
          </p:nvPr>
        </p:nvSpPr>
        <p:spPr/>
        <p:txBody>
          <a:bodyPr/>
          <a:lstStyle>
            <a:lvl1pPr>
              <a:defRPr/>
            </a:lvl1pPr>
          </a:lstStyle>
          <a:p>
            <a:pPr>
              <a:defRPr/>
            </a:pPr>
            <a:fld id="{B9B8AA1B-60AF-624F-AD51-2DD4E47D3DB3}" type="slidenum">
              <a:rPr lang="en-US" altLang="en-US"/>
              <a:pPr>
                <a:defRPr/>
              </a:pPr>
              <a:t>‹#›</a:t>
            </a:fld>
            <a:endParaRPr lang="en-US" altLang="en-US"/>
          </a:p>
        </p:txBody>
      </p:sp>
    </p:spTree>
    <p:extLst>
      <p:ext uri="{BB962C8B-B14F-4D97-AF65-F5344CB8AC3E}">
        <p14:creationId xmlns:p14="http://schemas.microsoft.com/office/powerpoint/2010/main" val="1914850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2807AB-AA73-22A6-7BB0-101B152AE3E1}"/>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2C44560-52B0-5F41-37FC-9DB80BD8A14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8F4CA18-9712-BAFE-B58D-8C5FE24752BF}"/>
              </a:ext>
            </a:extLst>
          </p:cNvPr>
          <p:cNvSpPr>
            <a:spLocks noGrp="1"/>
          </p:cNvSpPr>
          <p:nvPr>
            <p:ph type="sldNum" sz="quarter" idx="12"/>
          </p:nvPr>
        </p:nvSpPr>
        <p:spPr/>
        <p:txBody>
          <a:bodyPr/>
          <a:lstStyle>
            <a:lvl1pPr>
              <a:defRPr/>
            </a:lvl1pPr>
          </a:lstStyle>
          <a:p>
            <a:pPr>
              <a:defRPr/>
            </a:pPr>
            <a:fld id="{BF312299-4838-904B-AD42-4D7ABB6DDCBB}" type="slidenum">
              <a:rPr lang="en-US" altLang="en-US"/>
              <a:pPr>
                <a:defRPr/>
              </a:pPr>
              <a:t>‹#›</a:t>
            </a:fld>
            <a:endParaRPr lang="en-US" altLang="en-US"/>
          </a:p>
        </p:txBody>
      </p:sp>
    </p:spTree>
    <p:extLst>
      <p:ext uri="{BB962C8B-B14F-4D97-AF65-F5344CB8AC3E}">
        <p14:creationId xmlns:p14="http://schemas.microsoft.com/office/powerpoint/2010/main" val="40168552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lIns="91425" tIns="91425" rIns="91425" bIns="91425">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 name="Google Shape;15;p3">
            <a:extLst>
              <a:ext uri="{FF2B5EF4-FFF2-40B4-BE49-F238E27FC236}">
                <a16:creationId xmlns:a16="http://schemas.microsoft.com/office/drawing/2014/main" id="{D82C7A9C-AC46-9D04-203A-BC684C3872CE}"/>
              </a:ext>
            </a:extLst>
          </p:cNvPr>
          <p:cNvSpPr txBox="1">
            <a:spLocks noGrp="1"/>
          </p:cNvSpPr>
          <p:nvPr>
            <p:ph type="sldNum" idx="10"/>
          </p:nvPr>
        </p:nvSpPr>
        <p:spPr>
          <a:xfrm>
            <a:off x="11296650" y="6218238"/>
            <a:ext cx="731838" cy="523875"/>
          </a:xfrm>
        </p:spPr>
        <p:txBody>
          <a:bodyPr spcFirstLastPara="1" lIns="91425" tIns="91425" rIns="91425" bIns="91425">
            <a:normAutofit/>
          </a:bodyPr>
          <a:lstStyle>
            <a:lvl1pPr lvl="0">
              <a:spcBef>
                <a:spcPts val="0"/>
              </a:spcBef>
              <a:spcAft>
                <a:spcPts val="0"/>
              </a:spcAft>
              <a:buNone/>
              <a:defRPr smtClean="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B554446A-E6F4-BB49-84ED-997BDDA6E0E3}" type="slidenum">
              <a:rPr lang="uk"/>
              <a:pPr>
                <a:defRPr/>
              </a:pPr>
              <a:t>‹#›</a:t>
            </a:fld>
            <a:endParaRPr lang="uk"/>
          </a:p>
        </p:txBody>
      </p:sp>
    </p:spTree>
    <p:extLst>
      <p:ext uri="{BB962C8B-B14F-4D97-AF65-F5344CB8AC3E}">
        <p14:creationId xmlns:p14="http://schemas.microsoft.com/office/powerpoint/2010/main" val="3518130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0ECC21-A663-F349-9888-E55904C220ED}"/>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3" name="Footer Placeholder 2">
            <a:extLst>
              <a:ext uri="{FF2B5EF4-FFF2-40B4-BE49-F238E27FC236}">
                <a16:creationId xmlns:a16="http://schemas.microsoft.com/office/drawing/2014/main" id="{13C5EA4D-8DF5-627C-802B-AFB9ED4FB607}"/>
              </a:ext>
            </a:extLst>
          </p:cNvPr>
          <p:cNvSpPr>
            <a:spLocks noGrp="1"/>
          </p:cNvSpPr>
          <p:nvPr>
            <p:ph type="ftr" sz="quarter" idx="11"/>
          </p:nvPr>
        </p:nvSpPr>
        <p:spPr/>
        <p:txBody>
          <a:bodyPr/>
          <a:lstStyle/>
          <a:p>
            <a:endParaRPr lang="en-UA"/>
          </a:p>
        </p:txBody>
      </p:sp>
      <p:sp>
        <p:nvSpPr>
          <p:cNvPr id="4" name="Slide Number Placeholder 3">
            <a:extLst>
              <a:ext uri="{FF2B5EF4-FFF2-40B4-BE49-F238E27FC236}">
                <a16:creationId xmlns:a16="http://schemas.microsoft.com/office/drawing/2014/main" id="{64C14656-0C54-F274-A665-46E78FC6A1EA}"/>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15274498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F189CF8-D365-4FD2-BDE9-CDFC535705E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170689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89F8CBD-6E2A-47C9-A236-ADA3D6843F8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2407875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31DAB08-DBFE-4B38-AB8A-6E2CF5496414}"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819080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3DB6AFC-58F7-429C-B005-C3E9CD0708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130019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64714FD-5BE9-40BF-9555-5F7595C6D8F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482843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6E36FD-B582-4D3F-BC08-A032C456E36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8781973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A431755-2545-4B64-9C42-35BCF5408E2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866739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9AFA6D-9A4A-487B-B8D5-A6F38A4F9753}"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188772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48B71DB-42ED-4962-9E8C-242B0D7B920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952073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161BC9E-C482-4800-A5EF-136F9451276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08559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42E3-39A8-A28A-2F73-5DFEA1099C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A"/>
          </a:p>
        </p:txBody>
      </p:sp>
      <p:sp>
        <p:nvSpPr>
          <p:cNvPr id="3" name="Content Placeholder 2">
            <a:extLst>
              <a:ext uri="{FF2B5EF4-FFF2-40B4-BE49-F238E27FC236}">
                <a16:creationId xmlns:a16="http://schemas.microsoft.com/office/drawing/2014/main" id="{069CE01B-AFDC-FD94-1C62-8E86EC2ADB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Text Placeholder 3">
            <a:extLst>
              <a:ext uri="{FF2B5EF4-FFF2-40B4-BE49-F238E27FC236}">
                <a16:creationId xmlns:a16="http://schemas.microsoft.com/office/drawing/2014/main" id="{F67E8040-04E6-0D3B-607F-3B5F9B5060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ECC17D-AB40-8A8D-F2EF-9B60D2CE3941}"/>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6" name="Footer Placeholder 5">
            <a:extLst>
              <a:ext uri="{FF2B5EF4-FFF2-40B4-BE49-F238E27FC236}">
                <a16:creationId xmlns:a16="http://schemas.microsoft.com/office/drawing/2014/main" id="{38ABF9DD-E305-91BB-D237-B24D46F15FA3}"/>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A8A9C0D6-7352-8391-D08D-609D2C5462CB}"/>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2911791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E97EE48-0F43-4309-8F30-2907F273B48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925839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9"/>
        <p:cNvGrpSpPr/>
        <p:nvPr/>
      </p:nvGrpSpPr>
      <p:grpSpPr>
        <a:xfrm>
          <a:off x="0" y="0"/>
          <a:ext cx="0" cy="0"/>
          <a:chOff x="0" y="0"/>
          <a:chExt cx="0" cy="0"/>
        </a:xfrm>
      </p:grpSpPr>
      <p:sp>
        <p:nvSpPr>
          <p:cNvPr id="10" name="Google Shape;10;ge5f27bebb8_0_48"/>
          <p:cNvSpPr txBox="1">
            <a:spLocks noGrp="1"/>
          </p:cNvSpPr>
          <p:nvPr>
            <p:ph type="title" hasCustomPrompt="1"/>
          </p:nvPr>
        </p:nvSpPr>
        <p:spPr>
          <a:xfrm>
            <a:off x="415600" y="1474834"/>
            <a:ext cx="11360800" cy="261792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4400"/>
            </a:lvl1pPr>
            <a:lvl2pPr lvl="1" algn="ctr">
              <a:lnSpc>
                <a:spcPct val="100000"/>
              </a:lnSpc>
              <a:spcBef>
                <a:spcPts val="0"/>
              </a:spcBef>
              <a:spcAft>
                <a:spcPts val="0"/>
              </a:spcAft>
              <a:buSzPts val="12000"/>
              <a:buNone/>
              <a:defRPr sz="14400"/>
            </a:lvl2pPr>
            <a:lvl3pPr lvl="2" algn="ctr">
              <a:lnSpc>
                <a:spcPct val="100000"/>
              </a:lnSpc>
              <a:spcBef>
                <a:spcPts val="0"/>
              </a:spcBef>
              <a:spcAft>
                <a:spcPts val="0"/>
              </a:spcAft>
              <a:buSzPts val="12000"/>
              <a:buNone/>
              <a:defRPr sz="14400"/>
            </a:lvl3pPr>
            <a:lvl4pPr lvl="3" algn="ctr">
              <a:lnSpc>
                <a:spcPct val="100000"/>
              </a:lnSpc>
              <a:spcBef>
                <a:spcPts val="0"/>
              </a:spcBef>
              <a:spcAft>
                <a:spcPts val="0"/>
              </a:spcAft>
              <a:buSzPts val="12000"/>
              <a:buNone/>
              <a:defRPr sz="14400"/>
            </a:lvl4pPr>
            <a:lvl5pPr lvl="4" algn="ctr">
              <a:lnSpc>
                <a:spcPct val="100000"/>
              </a:lnSpc>
              <a:spcBef>
                <a:spcPts val="0"/>
              </a:spcBef>
              <a:spcAft>
                <a:spcPts val="0"/>
              </a:spcAft>
              <a:buSzPts val="12000"/>
              <a:buNone/>
              <a:defRPr sz="14400"/>
            </a:lvl5pPr>
            <a:lvl6pPr lvl="5" algn="ctr">
              <a:lnSpc>
                <a:spcPct val="100000"/>
              </a:lnSpc>
              <a:spcBef>
                <a:spcPts val="0"/>
              </a:spcBef>
              <a:spcAft>
                <a:spcPts val="0"/>
              </a:spcAft>
              <a:buSzPts val="12000"/>
              <a:buNone/>
              <a:defRPr sz="14400"/>
            </a:lvl6pPr>
            <a:lvl7pPr lvl="6" algn="ctr">
              <a:lnSpc>
                <a:spcPct val="100000"/>
              </a:lnSpc>
              <a:spcBef>
                <a:spcPts val="0"/>
              </a:spcBef>
              <a:spcAft>
                <a:spcPts val="0"/>
              </a:spcAft>
              <a:buSzPts val="12000"/>
              <a:buNone/>
              <a:defRPr sz="14400"/>
            </a:lvl7pPr>
            <a:lvl8pPr lvl="7" algn="ctr">
              <a:lnSpc>
                <a:spcPct val="100000"/>
              </a:lnSpc>
              <a:spcBef>
                <a:spcPts val="0"/>
              </a:spcBef>
              <a:spcAft>
                <a:spcPts val="0"/>
              </a:spcAft>
              <a:buSzPts val="12000"/>
              <a:buNone/>
              <a:defRPr sz="14400"/>
            </a:lvl8pPr>
            <a:lvl9pPr lvl="8" algn="ctr">
              <a:lnSpc>
                <a:spcPct val="100000"/>
              </a:lnSpc>
              <a:spcBef>
                <a:spcPts val="0"/>
              </a:spcBef>
              <a:spcAft>
                <a:spcPts val="0"/>
              </a:spcAft>
              <a:buSzPts val="12000"/>
              <a:buNone/>
              <a:defRPr sz="14400"/>
            </a:lvl9pPr>
          </a:lstStyle>
          <a:p>
            <a:r>
              <a:t>xx%</a:t>
            </a:r>
          </a:p>
        </p:txBody>
      </p:sp>
      <p:sp>
        <p:nvSpPr>
          <p:cNvPr id="11" name="Google Shape;11;ge5f27bebb8_0_48"/>
          <p:cNvSpPr txBox="1">
            <a:spLocks noGrp="1"/>
          </p:cNvSpPr>
          <p:nvPr>
            <p:ph type="body" idx="1"/>
          </p:nvPr>
        </p:nvSpPr>
        <p:spPr>
          <a:xfrm>
            <a:off x="415600" y="4202966"/>
            <a:ext cx="11360800" cy="1734480"/>
          </a:xfrm>
          <a:prstGeom prst="rect">
            <a:avLst/>
          </a:prstGeom>
          <a:noFill/>
          <a:ln>
            <a:noFill/>
          </a:ln>
        </p:spPr>
        <p:txBody>
          <a:bodyPr spcFirstLastPara="1" wrap="square" lIns="91425" tIns="91425" rIns="91425" bIns="91425" anchor="t" anchorCtr="0">
            <a:normAutofit/>
          </a:bodyPr>
          <a:lstStyle>
            <a:lvl1pPr marL="548640" lvl="0" indent="-411480" algn="ctr">
              <a:lnSpc>
                <a:spcPct val="115000"/>
              </a:lnSpc>
              <a:spcBef>
                <a:spcPts val="0"/>
              </a:spcBef>
              <a:spcAft>
                <a:spcPts val="0"/>
              </a:spcAft>
              <a:buSzPts val="1800"/>
              <a:buChar char="●"/>
              <a:defRPr/>
            </a:lvl1pPr>
            <a:lvl2pPr marL="1097280" lvl="1" indent="-381000" algn="ctr">
              <a:lnSpc>
                <a:spcPct val="115000"/>
              </a:lnSpc>
              <a:spcBef>
                <a:spcPts val="0"/>
              </a:spcBef>
              <a:spcAft>
                <a:spcPts val="0"/>
              </a:spcAft>
              <a:buSzPts val="1400"/>
              <a:buChar char="○"/>
              <a:defRPr/>
            </a:lvl2pPr>
            <a:lvl3pPr marL="1645920" lvl="2" indent="-381000" algn="ctr">
              <a:lnSpc>
                <a:spcPct val="115000"/>
              </a:lnSpc>
              <a:spcBef>
                <a:spcPts val="0"/>
              </a:spcBef>
              <a:spcAft>
                <a:spcPts val="0"/>
              </a:spcAft>
              <a:buSzPts val="1400"/>
              <a:buChar char="■"/>
              <a:defRPr/>
            </a:lvl3pPr>
            <a:lvl4pPr marL="2194560" lvl="3" indent="-381000" algn="ctr">
              <a:lnSpc>
                <a:spcPct val="115000"/>
              </a:lnSpc>
              <a:spcBef>
                <a:spcPts val="0"/>
              </a:spcBef>
              <a:spcAft>
                <a:spcPts val="0"/>
              </a:spcAft>
              <a:buSzPts val="1400"/>
              <a:buChar char="●"/>
              <a:defRPr/>
            </a:lvl4pPr>
            <a:lvl5pPr marL="2743200" lvl="4" indent="-381000" algn="ctr">
              <a:lnSpc>
                <a:spcPct val="115000"/>
              </a:lnSpc>
              <a:spcBef>
                <a:spcPts val="0"/>
              </a:spcBef>
              <a:spcAft>
                <a:spcPts val="0"/>
              </a:spcAft>
              <a:buSzPts val="1400"/>
              <a:buChar char="○"/>
              <a:defRPr/>
            </a:lvl5pPr>
            <a:lvl6pPr marL="3291840" lvl="5" indent="-381000" algn="ctr">
              <a:lnSpc>
                <a:spcPct val="115000"/>
              </a:lnSpc>
              <a:spcBef>
                <a:spcPts val="0"/>
              </a:spcBef>
              <a:spcAft>
                <a:spcPts val="0"/>
              </a:spcAft>
              <a:buSzPts val="1400"/>
              <a:buChar char="■"/>
              <a:defRPr/>
            </a:lvl6pPr>
            <a:lvl7pPr marL="3840480" lvl="6" indent="-381000" algn="ctr">
              <a:lnSpc>
                <a:spcPct val="115000"/>
              </a:lnSpc>
              <a:spcBef>
                <a:spcPts val="0"/>
              </a:spcBef>
              <a:spcAft>
                <a:spcPts val="0"/>
              </a:spcAft>
              <a:buSzPts val="1400"/>
              <a:buChar char="●"/>
              <a:defRPr/>
            </a:lvl7pPr>
            <a:lvl8pPr marL="4389120" lvl="7" indent="-381000" algn="ctr">
              <a:lnSpc>
                <a:spcPct val="115000"/>
              </a:lnSpc>
              <a:spcBef>
                <a:spcPts val="0"/>
              </a:spcBef>
              <a:spcAft>
                <a:spcPts val="0"/>
              </a:spcAft>
              <a:buSzPts val="1400"/>
              <a:buChar char="○"/>
              <a:defRPr/>
            </a:lvl8pPr>
            <a:lvl9pPr marL="4937760" lvl="8" indent="-381000" algn="ctr">
              <a:lnSpc>
                <a:spcPct val="115000"/>
              </a:lnSpc>
              <a:spcBef>
                <a:spcPts val="0"/>
              </a:spcBef>
              <a:spcAft>
                <a:spcPts val="0"/>
              </a:spcAft>
              <a:buSzPts val="1400"/>
              <a:buChar char="■"/>
              <a:defRPr/>
            </a:lvl9pPr>
          </a:lstStyle>
          <a:p>
            <a:endParaRPr/>
          </a:p>
        </p:txBody>
      </p:sp>
      <p:sp>
        <p:nvSpPr>
          <p:cNvPr id="12" name="Google Shape;12;ge5f27bebb8_0_48"/>
          <p:cNvSpPr txBox="1">
            <a:spLocks noGrp="1"/>
          </p:cNvSpPr>
          <p:nvPr>
            <p:ph type="sldNum" idx="12"/>
          </p:nvPr>
        </p:nvSpPr>
        <p:spPr>
          <a:xfrm>
            <a:off x="11296611" y="6217622"/>
            <a:ext cx="731600" cy="52488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200" b="0" i="0" u="none" strike="noStrike" cap="none">
                <a:solidFill>
                  <a:schemeClr val="dk2"/>
                </a:solidFill>
                <a:latin typeface="Arial"/>
                <a:ea typeface="Arial"/>
                <a:cs typeface="Arial"/>
                <a:sym typeface="Arial"/>
              </a:defRPr>
            </a:lvl9pPr>
          </a:lstStyle>
          <a:p>
            <a:fld id="{00000000-1234-1234-1234-123412341234}" type="slidenum">
              <a:rPr lang="ru-RU">
                <a:solidFill>
                  <a:srgbClr val="595959"/>
                </a:solidFill>
              </a:rPr>
              <a:pPr/>
              <a:t>‹#›</a:t>
            </a:fld>
            <a:endParaRPr>
              <a:solidFill>
                <a:srgbClr val="595959"/>
              </a:solidFill>
            </a:endParaRPr>
          </a:p>
        </p:txBody>
      </p:sp>
    </p:spTree>
    <p:extLst>
      <p:ext uri="{BB962C8B-B14F-4D97-AF65-F5344CB8AC3E}">
        <p14:creationId xmlns:p14="http://schemas.microsoft.com/office/powerpoint/2010/main" val="36638625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0"/>
        <p:cNvGrpSpPr/>
        <p:nvPr/>
      </p:nvGrpSpPr>
      <p:grpSpPr>
        <a:xfrm>
          <a:off x="0" y="0"/>
          <a:ext cx="0" cy="0"/>
          <a:chOff x="0" y="0"/>
          <a:chExt cx="0" cy="0"/>
        </a:xfrm>
      </p:grpSpPr>
      <p:sp>
        <p:nvSpPr>
          <p:cNvPr id="241" name="Google Shape;241;p4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4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4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294551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44"/>
        <p:cNvGrpSpPr/>
        <p:nvPr/>
      </p:nvGrpSpPr>
      <p:grpSpPr>
        <a:xfrm>
          <a:off x="0" y="0"/>
          <a:ext cx="0" cy="0"/>
          <a:chOff x="0" y="0"/>
          <a:chExt cx="0" cy="0"/>
        </a:xfrm>
      </p:grpSpPr>
      <p:sp>
        <p:nvSpPr>
          <p:cNvPr id="245" name="Google Shape;245;p15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6" name="Google Shape;246;p15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7" name="Google Shape;247;p15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15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9" name="Google Shape;249;p15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85862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0"/>
        <p:cNvGrpSpPr/>
        <p:nvPr/>
      </p:nvGrpSpPr>
      <p:grpSpPr>
        <a:xfrm>
          <a:off x="0" y="0"/>
          <a:ext cx="0" cy="0"/>
          <a:chOff x="0" y="0"/>
          <a:chExt cx="0" cy="0"/>
        </a:xfrm>
      </p:grpSpPr>
      <p:sp>
        <p:nvSpPr>
          <p:cNvPr id="251" name="Google Shape;251;p15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2" name="Google Shape;252;p15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15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15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 name="Google Shape;255;p15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600274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6"/>
        <p:cNvGrpSpPr/>
        <p:nvPr/>
      </p:nvGrpSpPr>
      <p:grpSpPr>
        <a:xfrm>
          <a:off x="0" y="0"/>
          <a:ext cx="0" cy="0"/>
          <a:chOff x="0" y="0"/>
          <a:chExt cx="0" cy="0"/>
        </a:xfrm>
      </p:grpSpPr>
      <p:sp>
        <p:nvSpPr>
          <p:cNvPr id="257" name="Google Shape;257;p157"/>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8" name="Google Shape;258;p15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59" name="Google Shape;259;p15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15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15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84830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2"/>
        <p:cNvGrpSpPr/>
        <p:nvPr/>
      </p:nvGrpSpPr>
      <p:grpSpPr>
        <a:xfrm>
          <a:off x="0" y="0"/>
          <a:ext cx="0" cy="0"/>
          <a:chOff x="0" y="0"/>
          <a:chExt cx="0" cy="0"/>
        </a:xfrm>
      </p:grpSpPr>
      <p:sp>
        <p:nvSpPr>
          <p:cNvPr id="263" name="Google Shape;263;p15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4" name="Google Shape;264;p15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15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p15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7" name="Google Shape;267;p15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8" name="Google Shape;268;p15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75901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69"/>
        <p:cNvGrpSpPr/>
        <p:nvPr/>
      </p:nvGrpSpPr>
      <p:grpSpPr>
        <a:xfrm>
          <a:off x="0" y="0"/>
          <a:ext cx="0" cy="0"/>
          <a:chOff x="0" y="0"/>
          <a:chExt cx="0" cy="0"/>
        </a:xfrm>
      </p:grpSpPr>
      <p:sp>
        <p:nvSpPr>
          <p:cNvPr id="270" name="Google Shape;270;p159"/>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1" name="Google Shape;271;p159"/>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2" name="Google Shape;272;p159"/>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159"/>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 name="Google Shape;274;p159"/>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15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15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15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60959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8"/>
        <p:cNvGrpSpPr/>
        <p:nvPr/>
      </p:nvGrpSpPr>
      <p:grpSpPr>
        <a:xfrm>
          <a:off x="0" y="0"/>
          <a:ext cx="0" cy="0"/>
          <a:chOff x="0" y="0"/>
          <a:chExt cx="0" cy="0"/>
        </a:xfrm>
      </p:grpSpPr>
      <p:sp>
        <p:nvSpPr>
          <p:cNvPr id="279" name="Google Shape;279;p16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0" name="Google Shape;280;p16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1" name="Google Shape;281;p16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16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087334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83"/>
        <p:cNvGrpSpPr/>
        <p:nvPr/>
      </p:nvGrpSpPr>
      <p:grpSpPr>
        <a:xfrm>
          <a:off x="0" y="0"/>
          <a:ext cx="0" cy="0"/>
          <a:chOff x="0" y="0"/>
          <a:chExt cx="0" cy="0"/>
        </a:xfrm>
      </p:grpSpPr>
      <p:sp>
        <p:nvSpPr>
          <p:cNvPr id="284" name="Google Shape;284;p16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5" name="Google Shape;285;p161"/>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6" name="Google Shape;286;p161"/>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87" name="Google Shape;287;p16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16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16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92269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CF2E-AF01-5293-B57F-97A72C388B5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A"/>
          </a:p>
        </p:txBody>
      </p:sp>
      <p:sp>
        <p:nvSpPr>
          <p:cNvPr id="3" name="Picture Placeholder 2">
            <a:extLst>
              <a:ext uri="{FF2B5EF4-FFF2-40B4-BE49-F238E27FC236}">
                <a16:creationId xmlns:a16="http://schemas.microsoft.com/office/drawing/2014/main" id="{533B0634-9DBE-DC5E-5257-E36B81FE94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A"/>
          </a:p>
        </p:txBody>
      </p:sp>
      <p:sp>
        <p:nvSpPr>
          <p:cNvPr id="4" name="Text Placeholder 3">
            <a:extLst>
              <a:ext uri="{FF2B5EF4-FFF2-40B4-BE49-F238E27FC236}">
                <a16:creationId xmlns:a16="http://schemas.microsoft.com/office/drawing/2014/main" id="{40D11565-5D12-6BD4-51CD-B4020EBBE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933DD-673A-B48A-CDE5-97E96169BAD0}"/>
              </a:ext>
            </a:extLst>
          </p:cNvPr>
          <p:cNvSpPr>
            <a:spLocks noGrp="1"/>
          </p:cNvSpPr>
          <p:nvPr>
            <p:ph type="dt" sz="half" idx="10"/>
          </p:nvPr>
        </p:nvSpPr>
        <p:spPr/>
        <p:txBody>
          <a:bodyPr/>
          <a:lstStyle/>
          <a:p>
            <a:fld id="{F1CEB995-7555-8343-81A7-34415B205D4B}" type="datetimeFigureOut">
              <a:rPr lang="en-UA" smtClean="0"/>
              <a:t>20.09.2025</a:t>
            </a:fld>
            <a:endParaRPr lang="en-UA"/>
          </a:p>
        </p:txBody>
      </p:sp>
      <p:sp>
        <p:nvSpPr>
          <p:cNvPr id="6" name="Footer Placeholder 5">
            <a:extLst>
              <a:ext uri="{FF2B5EF4-FFF2-40B4-BE49-F238E27FC236}">
                <a16:creationId xmlns:a16="http://schemas.microsoft.com/office/drawing/2014/main" id="{D85415E2-E4C9-4F18-F531-498A75C9CD21}"/>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A700ECE8-1811-8E4B-A27A-95C694CD13C2}"/>
              </a:ext>
            </a:extLst>
          </p:cNvPr>
          <p:cNvSpPr>
            <a:spLocks noGrp="1"/>
          </p:cNvSpPr>
          <p:nvPr>
            <p:ph type="sldNum" sz="quarter" idx="12"/>
          </p:nvPr>
        </p:nvSpPr>
        <p:spPr/>
        <p:txBody>
          <a:bodyPr/>
          <a:lstStyle/>
          <a:p>
            <a:fld id="{0F438C4D-0F57-9340-96BA-477C985917F1}" type="slidenum">
              <a:rPr lang="en-UA" smtClean="0"/>
              <a:t>‹#›</a:t>
            </a:fld>
            <a:endParaRPr lang="en-UA"/>
          </a:p>
        </p:txBody>
      </p:sp>
    </p:spTree>
    <p:extLst>
      <p:ext uri="{BB962C8B-B14F-4D97-AF65-F5344CB8AC3E}">
        <p14:creationId xmlns:p14="http://schemas.microsoft.com/office/powerpoint/2010/main" val="41109738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90"/>
        <p:cNvGrpSpPr/>
        <p:nvPr/>
      </p:nvGrpSpPr>
      <p:grpSpPr>
        <a:xfrm>
          <a:off x="0" y="0"/>
          <a:ext cx="0" cy="0"/>
          <a:chOff x="0" y="0"/>
          <a:chExt cx="0" cy="0"/>
        </a:xfrm>
      </p:grpSpPr>
      <p:sp>
        <p:nvSpPr>
          <p:cNvPr id="291" name="Google Shape;291;p162"/>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2" name="Google Shape;292;p162"/>
          <p:cNvSpPr>
            <a:spLocks noGrp="1"/>
          </p:cNvSpPr>
          <p:nvPr>
            <p:ph type="pic" idx="2"/>
          </p:nvPr>
        </p:nvSpPr>
        <p:spPr>
          <a:xfrm>
            <a:off x="5183717" y="987426"/>
            <a:ext cx="6172200" cy="4873625"/>
          </a:xfrm>
          <a:prstGeom prst="rect">
            <a:avLst/>
          </a:prstGeom>
          <a:noFill/>
          <a:ln>
            <a:noFill/>
          </a:ln>
        </p:spPr>
      </p:sp>
      <p:sp>
        <p:nvSpPr>
          <p:cNvPr id="293" name="Google Shape;293;p162"/>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94" name="Google Shape;294;p16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16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16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617341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97"/>
        <p:cNvGrpSpPr/>
        <p:nvPr/>
      </p:nvGrpSpPr>
      <p:grpSpPr>
        <a:xfrm>
          <a:off x="0" y="0"/>
          <a:ext cx="0" cy="0"/>
          <a:chOff x="0" y="0"/>
          <a:chExt cx="0" cy="0"/>
        </a:xfrm>
      </p:grpSpPr>
      <p:sp>
        <p:nvSpPr>
          <p:cNvPr id="298" name="Google Shape;298;p16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9" name="Google Shape;299;p16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16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16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16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563921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03"/>
        <p:cNvGrpSpPr/>
        <p:nvPr/>
      </p:nvGrpSpPr>
      <p:grpSpPr>
        <a:xfrm>
          <a:off x="0" y="0"/>
          <a:ext cx="0" cy="0"/>
          <a:chOff x="0" y="0"/>
          <a:chExt cx="0" cy="0"/>
        </a:xfrm>
      </p:grpSpPr>
      <p:sp>
        <p:nvSpPr>
          <p:cNvPr id="304" name="Google Shape;304;p16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5" name="Google Shape;305;p16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16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16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16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34084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9"/>
        <p:cNvGrpSpPr/>
        <p:nvPr/>
      </p:nvGrpSpPr>
      <p:grpSpPr>
        <a:xfrm>
          <a:off x="0" y="0"/>
          <a:ext cx="0" cy="0"/>
          <a:chOff x="0" y="0"/>
          <a:chExt cx="0" cy="0"/>
        </a:xfrm>
      </p:grpSpPr>
      <p:sp>
        <p:nvSpPr>
          <p:cNvPr id="310" name="Google Shape;310;p165"/>
          <p:cNvSpPr txBox="1">
            <a:spLocks noGrp="1"/>
          </p:cNvSpPr>
          <p:nvPr>
            <p:ph type="title"/>
          </p:nvPr>
        </p:nvSpPr>
        <p:spPr>
          <a:xfrm>
            <a:off x="415600" y="1474834"/>
            <a:ext cx="11360800" cy="261792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dk2"/>
              </a:buClr>
              <a:buSzPts val="12000"/>
              <a:buFont typeface="Arial"/>
              <a:buNone/>
              <a:defRPr sz="14400"/>
            </a:lvl1pPr>
            <a:lvl2pPr lvl="1" algn="ctr">
              <a:lnSpc>
                <a:spcPct val="100000"/>
              </a:lnSpc>
              <a:spcBef>
                <a:spcPts val="0"/>
              </a:spcBef>
              <a:spcAft>
                <a:spcPts val="0"/>
              </a:spcAft>
              <a:buClr>
                <a:schemeClr val="dk2"/>
              </a:buClr>
              <a:buSzPts val="12000"/>
              <a:buFont typeface="Arial"/>
              <a:buNone/>
              <a:defRPr sz="14400"/>
            </a:lvl2pPr>
            <a:lvl3pPr lvl="2" algn="ctr">
              <a:lnSpc>
                <a:spcPct val="100000"/>
              </a:lnSpc>
              <a:spcBef>
                <a:spcPts val="0"/>
              </a:spcBef>
              <a:spcAft>
                <a:spcPts val="0"/>
              </a:spcAft>
              <a:buClr>
                <a:schemeClr val="dk2"/>
              </a:buClr>
              <a:buSzPts val="12000"/>
              <a:buFont typeface="Arial"/>
              <a:buNone/>
              <a:defRPr sz="14400"/>
            </a:lvl3pPr>
            <a:lvl4pPr lvl="3" algn="ctr">
              <a:lnSpc>
                <a:spcPct val="100000"/>
              </a:lnSpc>
              <a:spcBef>
                <a:spcPts val="0"/>
              </a:spcBef>
              <a:spcAft>
                <a:spcPts val="0"/>
              </a:spcAft>
              <a:buClr>
                <a:schemeClr val="dk2"/>
              </a:buClr>
              <a:buSzPts val="12000"/>
              <a:buFont typeface="Arial"/>
              <a:buNone/>
              <a:defRPr sz="14400"/>
            </a:lvl4pPr>
            <a:lvl5pPr lvl="4" algn="ctr">
              <a:lnSpc>
                <a:spcPct val="100000"/>
              </a:lnSpc>
              <a:spcBef>
                <a:spcPts val="0"/>
              </a:spcBef>
              <a:spcAft>
                <a:spcPts val="0"/>
              </a:spcAft>
              <a:buClr>
                <a:schemeClr val="dk2"/>
              </a:buClr>
              <a:buSzPts val="12000"/>
              <a:buFont typeface="Arial"/>
              <a:buNone/>
              <a:defRPr sz="14400"/>
            </a:lvl5pPr>
            <a:lvl6pPr lvl="5" algn="ctr">
              <a:lnSpc>
                <a:spcPct val="100000"/>
              </a:lnSpc>
              <a:spcBef>
                <a:spcPts val="0"/>
              </a:spcBef>
              <a:spcAft>
                <a:spcPts val="0"/>
              </a:spcAft>
              <a:buClr>
                <a:schemeClr val="dk2"/>
              </a:buClr>
              <a:buSzPts val="12000"/>
              <a:buFont typeface="Arial"/>
              <a:buNone/>
              <a:defRPr sz="14400"/>
            </a:lvl6pPr>
            <a:lvl7pPr lvl="6" algn="ctr">
              <a:lnSpc>
                <a:spcPct val="100000"/>
              </a:lnSpc>
              <a:spcBef>
                <a:spcPts val="0"/>
              </a:spcBef>
              <a:spcAft>
                <a:spcPts val="0"/>
              </a:spcAft>
              <a:buClr>
                <a:schemeClr val="dk2"/>
              </a:buClr>
              <a:buSzPts val="12000"/>
              <a:buFont typeface="Arial"/>
              <a:buNone/>
              <a:defRPr sz="14400"/>
            </a:lvl7pPr>
            <a:lvl8pPr lvl="7" algn="ctr">
              <a:lnSpc>
                <a:spcPct val="100000"/>
              </a:lnSpc>
              <a:spcBef>
                <a:spcPts val="0"/>
              </a:spcBef>
              <a:spcAft>
                <a:spcPts val="0"/>
              </a:spcAft>
              <a:buClr>
                <a:schemeClr val="dk2"/>
              </a:buClr>
              <a:buSzPts val="12000"/>
              <a:buFont typeface="Arial"/>
              <a:buNone/>
              <a:defRPr sz="14400"/>
            </a:lvl8pPr>
            <a:lvl9pPr lvl="8" algn="ctr">
              <a:lnSpc>
                <a:spcPct val="100000"/>
              </a:lnSpc>
              <a:spcBef>
                <a:spcPts val="0"/>
              </a:spcBef>
              <a:spcAft>
                <a:spcPts val="0"/>
              </a:spcAft>
              <a:buClr>
                <a:schemeClr val="dk2"/>
              </a:buClr>
              <a:buSzPts val="12000"/>
              <a:buFont typeface="Arial"/>
              <a:buNone/>
              <a:defRPr sz="14400"/>
            </a:lvl9pPr>
          </a:lstStyle>
          <a:p>
            <a:endParaRPr/>
          </a:p>
        </p:txBody>
      </p:sp>
      <p:sp>
        <p:nvSpPr>
          <p:cNvPr id="311" name="Google Shape;311;p165"/>
          <p:cNvSpPr txBox="1">
            <a:spLocks noGrp="1"/>
          </p:cNvSpPr>
          <p:nvPr>
            <p:ph type="body" idx="1"/>
          </p:nvPr>
        </p:nvSpPr>
        <p:spPr>
          <a:xfrm>
            <a:off x="415600" y="4202966"/>
            <a:ext cx="11360800" cy="173448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Clr>
                <a:schemeClr val="dk1"/>
              </a:buClr>
              <a:buSzPts val="1800"/>
              <a:buFont typeface="Arial"/>
              <a:buChar char="●"/>
              <a:defRPr/>
            </a:lvl1pPr>
            <a:lvl2pPr marL="914400" lvl="1" indent="-317500" algn="ctr">
              <a:lnSpc>
                <a:spcPct val="115000"/>
              </a:lnSpc>
              <a:spcBef>
                <a:spcPts val="0"/>
              </a:spcBef>
              <a:spcAft>
                <a:spcPts val="0"/>
              </a:spcAft>
              <a:buClr>
                <a:schemeClr val="dk1"/>
              </a:buClr>
              <a:buSzPts val="1400"/>
              <a:buFont typeface="Arial"/>
              <a:buChar char="○"/>
              <a:defRPr/>
            </a:lvl2pPr>
            <a:lvl3pPr marL="1371600" lvl="2" indent="-317500" algn="ctr">
              <a:lnSpc>
                <a:spcPct val="115000"/>
              </a:lnSpc>
              <a:spcBef>
                <a:spcPts val="0"/>
              </a:spcBef>
              <a:spcAft>
                <a:spcPts val="0"/>
              </a:spcAft>
              <a:buClr>
                <a:schemeClr val="dk1"/>
              </a:buClr>
              <a:buSzPts val="1400"/>
              <a:buFont typeface="Arial"/>
              <a:buChar char="■"/>
              <a:defRPr/>
            </a:lvl3pPr>
            <a:lvl4pPr marL="1828800" lvl="3" indent="-317500" algn="ctr">
              <a:lnSpc>
                <a:spcPct val="115000"/>
              </a:lnSpc>
              <a:spcBef>
                <a:spcPts val="0"/>
              </a:spcBef>
              <a:spcAft>
                <a:spcPts val="0"/>
              </a:spcAft>
              <a:buClr>
                <a:schemeClr val="dk1"/>
              </a:buClr>
              <a:buSzPts val="1400"/>
              <a:buFont typeface="Arial"/>
              <a:buChar char="●"/>
              <a:defRPr/>
            </a:lvl4pPr>
            <a:lvl5pPr marL="2286000" lvl="4" indent="-317500" algn="ctr">
              <a:lnSpc>
                <a:spcPct val="115000"/>
              </a:lnSpc>
              <a:spcBef>
                <a:spcPts val="0"/>
              </a:spcBef>
              <a:spcAft>
                <a:spcPts val="0"/>
              </a:spcAft>
              <a:buClr>
                <a:schemeClr val="dk1"/>
              </a:buClr>
              <a:buSzPts val="1400"/>
              <a:buFont typeface="Arial"/>
              <a:buChar char="○"/>
              <a:defRPr/>
            </a:lvl5pPr>
            <a:lvl6pPr marL="2743200" lvl="5" indent="-317500" algn="ctr">
              <a:lnSpc>
                <a:spcPct val="115000"/>
              </a:lnSpc>
              <a:spcBef>
                <a:spcPts val="0"/>
              </a:spcBef>
              <a:spcAft>
                <a:spcPts val="0"/>
              </a:spcAft>
              <a:buClr>
                <a:schemeClr val="dk1"/>
              </a:buClr>
              <a:buSzPts val="1400"/>
              <a:buChar char="■"/>
              <a:defRPr/>
            </a:lvl6pPr>
            <a:lvl7pPr marL="3200400" lvl="6" indent="-317500" algn="ctr">
              <a:lnSpc>
                <a:spcPct val="115000"/>
              </a:lnSpc>
              <a:spcBef>
                <a:spcPts val="0"/>
              </a:spcBef>
              <a:spcAft>
                <a:spcPts val="0"/>
              </a:spcAft>
              <a:buClr>
                <a:schemeClr val="dk1"/>
              </a:buClr>
              <a:buSzPts val="1400"/>
              <a:buChar char="●"/>
              <a:defRPr/>
            </a:lvl7pPr>
            <a:lvl8pPr marL="3657600" lvl="7" indent="-317500" algn="ctr">
              <a:lnSpc>
                <a:spcPct val="115000"/>
              </a:lnSpc>
              <a:spcBef>
                <a:spcPts val="0"/>
              </a:spcBef>
              <a:spcAft>
                <a:spcPts val="0"/>
              </a:spcAft>
              <a:buClr>
                <a:schemeClr val="dk1"/>
              </a:buClr>
              <a:buSzPts val="1400"/>
              <a:buChar char="○"/>
              <a:defRPr/>
            </a:lvl8pPr>
            <a:lvl9pPr marL="4114800" lvl="8" indent="-317500" algn="ctr">
              <a:lnSpc>
                <a:spcPct val="115000"/>
              </a:lnSpc>
              <a:spcBef>
                <a:spcPts val="0"/>
              </a:spcBef>
              <a:spcAft>
                <a:spcPts val="0"/>
              </a:spcAft>
              <a:buClr>
                <a:schemeClr val="dk1"/>
              </a:buClr>
              <a:buSzPts val="1400"/>
              <a:buChar char="■"/>
              <a:defRPr/>
            </a:lvl9pPr>
          </a:lstStyle>
          <a:p>
            <a:endParaRPr/>
          </a:p>
        </p:txBody>
      </p:sp>
      <p:sp>
        <p:nvSpPr>
          <p:cNvPr id="312" name="Google Shape;312;p165"/>
          <p:cNvSpPr txBox="1">
            <a:spLocks noGrp="1"/>
          </p:cNvSpPr>
          <p:nvPr>
            <p:ph type="sldNum" idx="12"/>
          </p:nvPr>
        </p:nvSpPr>
        <p:spPr>
          <a:xfrm>
            <a:off x="11296611" y="6217622"/>
            <a:ext cx="731600" cy="52488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86545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19"/>
        <p:cNvGrpSpPr/>
        <p:nvPr/>
      </p:nvGrpSpPr>
      <p:grpSpPr>
        <a:xfrm>
          <a:off x="0" y="0"/>
          <a:ext cx="0" cy="0"/>
          <a:chOff x="0" y="0"/>
          <a:chExt cx="0" cy="0"/>
        </a:xfrm>
      </p:grpSpPr>
      <p:sp>
        <p:nvSpPr>
          <p:cNvPr id="320" name="Google Shape;320;p4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1" name="Google Shape;321;p4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22" name="Google Shape;32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3" name="Google Shape;32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0928825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25"/>
        <p:cNvGrpSpPr/>
        <p:nvPr/>
      </p:nvGrpSpPr>
      <p:grpSpPr>
        <a:xfrm>
          <a:off x="0" y="0"/>
          <a:ext cx="0" cy="0"/>
          <a:chOff x="0" y="0"/>
          <a:chExt cx="0" cy="0"/>
        </a:xfrm>
      </p:grpSpPr>
      <p:sp>
        <p:nvSpPr>
          <p:cNvPr id="326" name="Google Shape;326;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7" name="Google Shape;327;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0" name="Google Shape;33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844164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1"/>
        <p:cNvGrpSpPr/>
        <p:nvPr/>
      </p:nvGrpSpPr>
      <p:grpSpPr>
        <a:xfrm>
          <a:off x="0" y="0"/>
          <a:ext cx="0" cy="0"/>
          <a:chOff x="0" y="0"/>
          <a:chExt cx="0" cy="0"/>
        </a:xfrm>
      </p:grpSpPr>
      <p:sp>
        <p:nvSpPr>
          <p:cNvPr id="332" name="Google Shape;332;p6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3" name="Google Shape;333;p6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4" name="Google Shape;334;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505032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7"/>
        <p:cNvGrpSpPr/>
        <p:nvPr/>
      </p:nvGrpSpPr>
      <p:grpSpPr>
        <a:xfrm>
          <a:off x="0" y="0"/>
          <a:ext cx="0" cy="0"/>
          <a:chOff x="0" y="0"/>
          <a:chExt cx="0" cy="0"/>
        </a:xfrm>
      </p:grpSpPr>
      <p:sp>
        <p:nvSpPr>
          <p:cNvPr id="338" name="Google Shape;338;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6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p6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3" name="Google Shape;343;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08014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44"/>
        <p:cNvGrpSpPr/>
        <p:nvPr/>
      </p:nvGrpSpPr>
      <p:grpSpPr>
        <a:xfrm>
          <a:off x="0" y="0"/>
          <a:ext cx="0" cy="0"/>
          <a:chOff x="0" y="0"/>
          <a:chExt cx="0" cy="0"/>
        </a:xfrm>
      </p:grpSpPr>
      <p:sp>
        <p:nvSpPr>
          <p:cNvPr id="345" name="Google Shape;345;p6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6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7" name="Google Shape;347;p6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6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9" name="Google Shape;349;p6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1" name="Google Shape;351;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2" name="Google Shape;352;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713478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3"/>
        <p:cNvGrpSpPr/>
        <p:nvPr/>
      </p:nvGrpSpPr>
      <p:grpSpPr>
        <a:xfrm>
          <a:off x="0" y="0"/>
          <a:ext cx="0" cy="0"/>
          <a:chOff x="0" y="0"/>
          <a:chExt cx="0" cy="0"/>
        </a:xfrm>
      </p:grpSpPr>
      <p:sp>
        <p:nvSpPr>
          <p:cNvPr id="354" name="Google Shape;354;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5" name="Google Shape;35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9598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0.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theme" Target="../theme/theme11.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theme" Target="../theme/theme1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3.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theme" Target="../theme/theme1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1.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theme" Target="../theme/theme1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2.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theme" Target="../theme/theme16.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17.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4.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theme" Target="../theme/theme18.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5.xml"/><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theme" Target="../theme/theme19.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0" Type="http://schemas.openxmlformats.org/officeDocument/2006/relationships/slideLayout" Target="../slideLayouts/slideLayout217.xml"/><Relationship Id="rId4" Type="http://schemas.openxmlformats.org/officeDocument/2006/relationships/slideLayout" Target="../slideLayouts/slideLayout211.xml"/><Relationship Id="rId9" Type="http://schemas.openxmlformats.org/officeDocument/2006/relationships/slideLayout" Target="../slideLayouts/slideLayout2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6.xml"/><Relationship Id="rId3" Type="http://schemas.openxmlformats.org/officeDocument/2006/relationships/slideLayout" Target="../slideLayouts/slideLayout221.xml"/><Relationship Id="rId7" Type="http://schemas.openxmlformats.org/officeDocument/2006/relationships/slideLayout" Target="../slideLayouts/slideLayout225.xml"/><Relationship Id="rId12" Type="http://schemas.openxmlformats.org/officeDocument/2006/relationships/theme" Target="../theme/theme20.xml"/><Relationship Id="rId2" Type="http://schemas.openxmlformats.org/officeDocument/2006/relationships/slideLayout" Target="../slideLayouts/slideLayout220.xml"/><Relationship Id="rId1" Type="http://schemas.openxmlformats.org/officeDocument/2006/relationships/slideLayout" Target="../slideLayouts/slideLayout219.xml"/><Relationship Id="rId6" Type="http://schemas.openxmlformats.org/officeDocument/2006/relationships/slideLayout" Target="../slideLayouts/slideLayout224.xml"/><Relationship Id="rId11" Type="http://schemas.openxmlformats.org/officeDocument/2006/relationships/slideLayout" Target="../slideLayouts/slideLayout229.xml"/><Relationship Id="rId5" Type="http://schemas.openxmlformats.org/officeDocument/2006/relationships/slideLayout" Target="../slideLayouts/slideLayout223.xml"/><Relationship Id="rId10" Type="http://schemas.openxmlformats.org/officeDocument/2006/relationships/slideLayout" Target="../slideLayouts/slideLayout228.xml"/><Relationship Id="rId4" Type="http://schemas.openxmlformats.org/officeDocument/2006/relationships/slideLayout" Target="../slideLayouts/slideLayout222.xml"/><Relationship Id="rId9" Type="http://schemas.openxmlformats.org/officeDocument/2006/relationships/slideLayout" Target="../slideLayouts/slideLayout227.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7.xml"/><Relationship Id="rId3" Type="http://schemas.openxmlformats.org/officeDocument/2006/relationships/slideLayout" Target="../slideLayouts/slideLayout232.xml"/><Relationship Id="rId7" Type="http://schemas.openxmlformats.org/officeDocument/2006/relationships/slideLayout" Target="../slideLayouts/slideLayout236.xml"/><Relationship Id="rId12" Type="http://schemas.openxmlformats.org/officeDocument/2006/relationships/theme" Target="../theme/theme21.xml"/><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0" Type="http://schemas.openxmlformats.org/officeDocument/2006/relationships/slideLayout" Target="../slideLayouts/slideLayout239.xml"/><Relationship Id="rId4" Type="http://schemas.openxmlformats.org/officeDocument/2006/relationships/slideLayout" Target="../slideLayouts/slideLayout233.xml"/><Relationship Id="rId9" Type="http://schemas.openxmlformats.org/officeDocument/2006/relationships/slideLayout" Target="../slideLayouts/slideLayout238.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8.xml"/><Relationship Id="rId3" Type="http://schemas.openxmlformats.org/officeDocument/2006/relationships/slideLayout" Target="../slideLayouts/slideLayout243.xml"/><Relationship Id="rId7" Type="http://schemas.openxmlformats.org/officeDocument/2006/relationships/slideLayout" Target="../slideLayouts/slideLayout247.xml"/><Relationship Id="rId12" Type="http://schemas.openxmlformats.org/officeDocument/2006/relationships/theme" Target="../theme/theme22.xml"/><Relationship Id="rId2" Type="http://schemas.openxmlformats.org/officeDocument/2006/relationships/slideLayout" Target="../slideLayouts/slideLayout242.xm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5" Type="http://schemas.openxmlformats.org/officeDocument/2006/relationships/slideLayout" Target="../slideLayouts/slideLayout245.xml"/><Relationship Id="rId10" Type="http://schemas.openxmlformats.org/officeDocument/2006/relationships/slideLayout" Target="../slideLayouts/slideLayout250.xml"/><Relationship Id="rId4" Type="http://schemas.openxmlformats.org/officeDocument/2006/relationships/slideLayout" Target="../slideLayouts/slideLayout244.xml"/><Relationship Id="rId9" Type="http://schemas.openxmlformats.org/officeDocument/2006/relationships/slideLayout" Target="../slideLayouts/slideLayout249.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9.xml"/><Relationship Id="rId3" Type="http://schemas.openxmlformats.org/officeDocument/2006/relationships/slideLayout" Target="../slideLayouts/slideLayout254.xml"/><Relationship Id="rId7" Type="http://schemas.openxmlformats.org/officeDocument/2006/relationships/slideLayout" Target="../slideLayouts/slideLayout258.xml"/><Relationship Id="rId12" Type="http://schemas.openxmlformats.org/officeDocument/2006/relationships/theme" Target="../theme/theme23.xml"/><Relationship Id="rId2" Type="http://schemas.openxmlformats.org/officeDocument/2006/relationships/slideLayout" Target="../slideLayouts/slideLayout253.xml"/><Relationship Id="rId1" Type="http://schemas.openxmlformats.org/officeDocument/2006/relationships/slideLayout" Target="../slideLayouts/slideLayout252.xml"/><Relationship Id="rId6" Type="http://schemas.openxmlformats.org/officeDocument/2006/relationships/slideLayout" Target="../slideLayouts/slideLayout257.xml"/><Relationship Id="rId11" Type="http://schemas.openxmlformats.org/officeDocument/2006/relationships/slideLayout" Target="../slideLayouts/slideLayout262.xml"/><Relationship Id="rId5" Type="http://schemas.openxmlformats.org/officeDocument/2006/relationships/slideLayout" Target="../slideLayouts/slideLayout256.xml"/><Relationship Id="rId10" Type="http://schemas.openxmlformats.org/officeDocument/2006/relationships/slideLayout" Target="../slideLayouts/slideLayout261.xml"/><Relationship Id="rId4" Type="http://schemas.openxmlformats.org/officeDocument/2006/relationships/slideLayout" Target="../slideLayouts/slideLayout255.xml"/><Relationship Id="rId9" Type="http://schemas.openxmlformats.org/officeDocument/2006/relationships/slideLayout" Target="../slideLayouts/slideLayout260.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70.xml"/><Relationship Id="rId3" Type="http://schemas.openxmlformats.org/officeDocument/2006/relationships/slideLayout" Target="../slideLayouts/slideLayout265.xml"/><Relationship Id="rId7" Type="http://schemas.openxmlformats.org/officeDocument/2006/relationships/slideLayout" Target="../slideLayouts/slideLayout269.xml"/><Relationship Id="rId12" Type="http://schemas.openxmlformats.org/officeDocument/2006/relationships/theme" Target="../theme/theme24.xml"/><Relationship Id="rId2" Type="http://schemas.openxmlformats.org/officeDocument/2006/relationships/slideLayout" Target="../slideLayouts/slideLayout264.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1" Type="http://schemas.openxmlformats.org/officeDocument/2006/relationships/slideLayout" Target="../slideLayouts/slideLayout273.xml"/><Relationship Id="rId5" Type="http://schemas.openxmlformats.org/officeDocument/2006/relationships/slideLayout" Target="../slideLayouts/slideLayout267.xml"/><Relationship Id="rId10" Type="http://schemas.openxmlformats.org/officeDocument/2006/relationships/slideLayout" Target="../slideLayouts/slideLayout272.xml"/><Relationship Id="rId4" Type="http://schemas.openxmlformats.org/officeDocument/2006/relationships/slideLayout" Target="../slideLayouts/slideLayout266.xml"/><Relationship Id="rId9" Type="http://schemas.openxmlformats.org/officeDocument/2006/relationships/slideLayout" Target="../slideLayouts/slideLayout27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9.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6E4B95-0233-D4A7-2923-2B424FF81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A"/>
          </a:p>
        </p:txBody>
      </p:sp>
      <p:sp>
        <p:nvSpPr>
          <p:cNvPr id="3" name="Text Placeholder 2">
            <a:extLst>
              <a:ext uri="{FF2B5EF4-FFF2-40B4-BE49-F238E27FC236}">
                <a16:creationId xmlns:a16="http://schemas.microsoft.com/office/drawing/2014/main" id="{A0AE2777-226A-42B8-C18E-A28EF95F8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DAD7AC72-A10F-08B0-469F-18E6E9BF9A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EB995-7555-8343-81A7-34415B205D4B}" type="datetimeFigureOut">
              <a:rPr lang="en-UA" smtClean="0"/>
              <a:t>20.09.2025</a:t>
            </a:fld>
            <a:endParaRPr lang="en-UA"/>
          </a:p>
        </p:txBody>
      </p:sp>
      <p:sp>
        <p:nvSpPr>
          <p:cNvPr id="5" name="Footer Placeholder 4">
            <a:extLst>
              <a:ext uri="{FF2B5EF4-FFF2-40B4-BE49-F238E27FC236}">
                <a16:creationId xmlns:a16="http://schemas.microsoft.com/office/drawing/2014/main" id="{43039A9E-B8EB-E838-1087-47BE278AB8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A"/>
          </a:p>
        </p:txBody>
      </p:sp>
      <p:sp>
        <p:nvSpPr>
          <p:cNvPr id="6" name="Slide Number Placeholder 5">
            <a:extLst>
              <a:ext uri="{FF2B5EF4-FFF2-40B4-BE49-F238E27FC236}">
                <a16:creationId xmlns:a16="http://schemas.microsoft.com/office/drawing/2014/main" id="{938D5C89-429E-267F-46A4-A28FE4C334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38C4D-0F57-9340-96BA-477C985917F1}" type="slidenum">
              <a:rPr lang="en-UA" smtClean="0"/>
              <a:t>‹#›</a:t>
            </a:fld>
            <a:endParaRPr lang="en-UA"/>
          </a:p>
        </p:txBody>
      </p:sp>
    </p:spTree>
    <p:extLst>
      <p:ext uri="{BB962C8B-B14F-4D97-AF65-F5344CB8AC3E}">
        <p14:creationId xmlns:p14="http://schemas.microsoft.com/office/powerpoint/2010/main" val="1519411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FC184-D1D5-4C5E-8E53-B68C3BD311FB}" type="datetimeFigureOut">
              <a:rPr lang="pl-PL" smtClean="0"/>
              <a:t>14.09.2025</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31529-6EE4-4949-88D4-688B43586314}" type="slidenum">
              <a:rPr lang="pl-PL" smtClean="0"/>
              <a:t>‹#›</a:t>
            </a:fld>
            <a:endParaRPr lang="pl-PL"/>
          </a:p>
        </p:txBody>
      </p:sp>
    </p:spTree>
    <p:extLst>
      <p:ext uri="{BB962C8B-B14F-4D97-AF65-F5344CB8AC3E}">
        <p14:creationId xmlns:p14="http://schemas.microsoft.com/office/powerpoint/2010/main" val="9263595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a:t>Click to edit Master text styles</a:t>
            </a:r>
          </a:p>
          <a:p>
            <a:pPr lvl="1"/>
            <a:r>
              <a:rPr lang="en-US" altLang="uk-UA"/>
              <a:t>Second level</a:t>
            </a:r>
          </a:p>
          <a:p>
            <a:pPr lvl="2"/>
            <a:r>
              <a:rPr lang="en-US" altLang="uk-UA"/>
              <a:t>Third level</a:t>
            </a:r>
          </a:p>
          <a:p>
            <a:pPr lvl="3"/>
            <a:r>
              <a:rPr lang="en-US" altLang="uk-UA"/>
              <a:t>Fourth level</a:t>
            </a:r>
          </a:p>
          <a:p>
            <a:pPr lvl="4"/>
            <a:r>
              <a:rPr lang="en-US" altLang="uk-UA"/>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a:defRPr/>
            </a:pPr>
            <a:fld id="{06E0F779-CFF9-4FB7-B364-D4647C9B11C4}" type="slidenum">
              <a:rPr lang="en-US" altLang="en-US"/>
              <a:pPr>
                <a:defRPr/>
              </a:pPr>
              <a:t>‹#›</a:t>
            </a:fld>
            <a:endParaRPr lang="en-US" altLang="en-US"/>
          </a:p>
        </p:txBody>
      </p:sp>
    </p:spTree>
    <p:extLst>
      <p:ext uri="{BB962C8B-B14F-4D97-AF65-F5344CB8AC3E}">
        <p14:creationId xmlns:p14="http://schemas.microsoft.com/office/powerpoint/2010/main" val="3926088565"/>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3"/>
        <p:cNvGrpSpPr/>
        <p:nvPr/>
      </p:nvGrpSpPr>
      <p:grpSpPr>
        <a:xfrm>
          <a:off x="0" y="0"/>
          <a:ext cx="0" cy="0"/>
          <a:chOff x="0" y="0"/>
          <a:chExt cx="0" cy="0"/>
        </a:xfrm>
      </p:grpSpPr>
      <p:sp>
        <p:nvSpPr>
          <p:cNvPr id="1514" name="Google Shape;1514;g304e2283cc1_0_16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15" name="Google Shape;1515;g304e2283cc1_0_161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6" name="Google Shape;1516;g304e2283cc1_0_16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17" name="Google Shape;1517;g304e2283cc1_0_16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18" name="Google Shape;1518;g304e2283cc1_0_16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Calibri"/>
                <a:ea typeface="Calibri"/>
                <a:cs typeface="Calibri"/>
                <a:sym typeface="Calibri"/>
              </a:defRPr>
            </a:lvl1pPr>
            <a:lvl2pPr marL="0" marR="0" lvl="1" indent="0" algn="r">
              <a:spcBef>
                <a:spcPts val="0"/>
              </a:spcBef>
              <a:buNone/>
              <a:defRPr sz="1200">
                <a:solidFill>
                  <a:srgbClr val="888888"/>
                </a:solidFill>
                <a:latin typeface="Calibri"/>
                <a:ea typeface="Calibri"/>
                <a:cs typeface="Calibri"/>
                <a:sym typeface="Calibri"/>
              </a:defRPr>
            </a:lvl2pPr>
            <a:lvl3pPr marL="0" marR="0" lvl="2" indent="0" algn="r">
              <a:spcBef>
                <a:spcPts val="0"/>
              </a:spcBef>
              <a:buNone/>
              <a:defRPr sz="1200">
                <a:solidFill>
                  <a:srgbClr val="888888"/>
                </a:solidFill>
                <a:latin typeface="Calibri"/>
                <a:ea typeface="Calibri"/>
                <a:cs typeface="Calibri"/>
                <a:sym typeface="Calibri"/>
              </a:defRPr>
            </a:lvl3pPr>
            <a:lvl4pPr marL="0" marR="0" lvl="3" indent="0" algn="r">
              <a:spcBef>
                <a:spcPts val="0"/>
              </a:spcBef>
              <a:buNone/>
              <a:defRPr sz="1200">
                <a:solidFill>
                  <a:srgbClr val="888888"/>
                </a:solidFill>
                <a:latin typeface="Calibri"/>
                <a:ea typeface="Calibri"/>
                <a:cs typeface="Calibri"/>
                <a:sym typeface="Calibri"/>
              </a:defRPr>
            </a:lvl4pPr>
            <a:lvl5pPr marL="0" marR="0" lvl="4" indent="0" algn="r">
              <a:spcBef>
                <a:spcPts val="0"/>
              </a:spcBef>
              <a:buNone/>
              <a:defRPr sz="1200">
                <a:solidFill>
                  <a:srgbClr val="888888"/>
                </a:solidFill>
                <a:latin typeface="Calibri"/>
                <a:ea typeface="Calibri"/>
                <a:cs typeface="Calibri"/>
                <a:sym typeface="Calibri"/>
              </a:defRPr>
            </a:lvl5pPr>
            <a:lvl6pPr marL="0" marR="0" lvl="5" indent="0" algn="r">
              <a:spcBef>
                <a:spcPts val="0"/>
              </a:spcBef>
              <a:buNone/>
              <a:defRPr sz="1200">
                <a:solidFill>
                  <a:srgbClr val="888888"/>
                </a:solidFill>
                <a:latin typeface="Calibri"/>
                <a:ea typeface="Calibri"/>
                <a:cs typeface="Calibri"/>
                <a:sym typeface="Calibri"/>
              </a:defRPr>
            </a:lvl6pPr>
            <a:lvl7pPr marL="0" marR="0" lvl="6" indent="0" algn="r">
              <a:spcBef>
                <a:spcPts val="0"/>
              </a:spcBef>
              <a:buNone/>
              <a:defRPr sz="1200">
                <a:solidFill>
                  <a:srgbClr val="888888"/>
                </a:solidFill>
                <a:latin typeface="Calibri"/>
                <a:ea typeface="Calibri"/>
                <a:cs typeface="Calibri"/>
                <a:sym typeface="Calibri"/>
              </a:defRPr>
            </a:lvl7pPr>
            <a:lvl8pPr marL="0" marR="0" lvl="7" indent="0" algn="r">
              <a:spcBef>
                <a:spcPts val="0"/>
              </a:spcBef>
              <a:buNone/>
              <a:defRPr sz="1200">
                <a:solidFill>
                  <a:srgbClr val="888888"/>
                </a:solidFill>
                <a:latin typeface="Calibri"/>
                <a:ea typeface="Calibri"/>
                <a:cs typeface="Calibri"/>
                <a:sym typeface="Calibri"/>
              </a:defRPr>
            </a:lvl8pPr>
            <a:lvl9pPr marL="0" marR="0" lvl="8" indent="0" algn="r">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76503333"/>
      </p:ext>
    </p:extLst>
  </p:cSld>
  <p:clrMap bg1="lt1" tx1="dk1" bg2="dk2" tx2="lt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3"/>
        <p:cNvGrpSpPr/>
        <p:nvPr/>
      </p:nvGrpSpPr>
      <p:grpSpPr>
        <a:xfrm>
          <a:off x="0" y="0"/>
          <a:ext cx="0" cy="0"/>
          <a:chOff x="0" y="0"/>
          <a:chExt cx="0" cy="0"/>
        </a:xfrm>
      </p:grpSpPr>
      <p:sp>
        <p:nvSpPr>
          <p:cNvPr id="1214" name="Google Shape;1214;g304e2283cc1_0_9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15" name="Google Shape;1215;g304e2283cc1_0_91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6" name="Google Shape;1216;g304e2283cc1_0_9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17" name="Google Shape;1217;g304e2283cc1_0_9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18" name="Google Shape;1218;g304e2283cc1_0_9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Calibri"/>
                <a:ea typeface="Calibri"/>
                <a:cs typeface="Calibri"/>
                <a:sym typeface="Calibri"/>
              </a:defRPr>
            </a:lvl1pPr>
            <a:lvl2pPr marL="0" marR="0" lvl="1" indent="0" algn="r">
              <a:spcBef>
                <a:spcPts val="0"/>
              </a:spcBef>
              <a:buNone/>
              <a:defRPr sz="1200">
                <a:solidFill>
                  <a:srgbClr val="888888"/>
                </a:solidFill>
                <a:latin typeface="Calibri"/>
                <a:ea typeface="Calibri"/>
                <a:cs typeface="Calibri"/>
                <a:sym typeface="Calibri"/>
              </a:defRPr>
            </a:lvl2pPr>
            <a:lvl3pPr marL="0" marR="0" lvl="2" indent="0" algn="r">
              <a:spcBef>
                <a:spcPts val="0"/>
              </a:spcBef>
              <a:buNone/>
              <a:defRPr sz="1200">
                <a:solidFill>
                  <a:srgbClr val="888888"/>
                </a:solidFill>
                <a:latin typeface="Calibri"/>
                <a:ea typeface="Calibri"/>
                <a:cs typeface="Calibri"/>
                <a:sym typeface="Calibri"/>
              </a:defRPr>
            </a:lvl3pPr>
            <a:lvl4pPr marL="0" marR="0" lvl="3" indent="0" algn="r">
              <a:spcBef>
                <a:spcPts val="0"/>
              </a:spcBef>
              <a:buNone/>
              <a:defRPr sz="1200">
                <a:solidFill>
                  <a:srgbClr val="888888"/>
                </a:solidFill>
                <a:latin typeface="Calibri"/>
                <a:ea typeface="Calibri"/>
                <a:cs typeface="Calibri"/>
                <a:sym typeface="Calibri"/>
              </a:defRPr>
            </a:lvl4pPr>
            <a:lvl5pPr marL="0" marR="0" lvl="4" indent="0" algn="r">
              <a:spcBef>
                <a:spcPts val="0"/>
              </a:spcBef>
              <a:buNone/>
              <a:defRPr sz="1200">
                <a:solidFill>
                  <a:srgbClr val="888888"/>
                </a:solidFill>
                <a:latin typeface="Calibri"/>
                <a:ea typeface="Calibri"/>
                <a:cs typeface="Calibri"/>
                <a:sym typeface="Calibri"/>
              </a:defRPr>
            </a:lvl5pPr>
            <a:lvl6pPr marL="0" marR="0" lvl="5" indent="0" algn="r">
              <a:spcBef>
                <a:spcPts val="0"/>
              </a:spcBef>
              <a:buNone/>
              <a:defRPr sz="1200">
                <a:solidFill>
                  <a:srgbClr val="888888"/>
                </a:solidFill>
                <a:latin typeface="Calibri"/>
                <a:ea typeface="Calibri"/>
                <a:cs typeface="Calibri"/>
                <a:sym typeface="Calibri"/>
              </a:defRPr>
            </a:lvl6pPr>
            <a:lvl7pPr marL="0" marR="0" lvl="6" indent="0" algn="r">
              <a:spcBef>
                <a:spcPts val="0"/>
              </a:spcBef>
              <a:buNone/>
              <a:defRPr sz="1200">
                <a:solidFill>
                  <a:srgbClr val="888888"/>
                </a:solidFill>
                <a:latin typeface="Calibri"/>
                <a:ea typeface="Calibri"/>
                <a:cs typeface="Calibri"/>
                <a:sym typeface="Calibri"/>
              </a:defRPr>
            </a:lvl7pPr>
            <a:lvl8pPr marL="0" marR="0" lvl="7" indent="0" algn="r">
              <a:spcBef>
                <a:spcPts val="0"/>
              </a:spcBef>
              <a:buNone/>
              <a:defRPr sz="1200">
                <a:solidFill>
                  <a:srgbClr val="888888"/>
                </a:solidFill>
                <a:latin typeface="Calibri"/>
                <a:ea typeface="Calibri"/>
                <a:cs typeface="Calibri"/>
                <a:sym typeface="Calibri"/>
              </a:defRPr>
            </a:lvl8pPr>
            <a:lvl9pPr marL="0" marR="0" lvl="8" indent="0" algn="r">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930507"/>
      </p:ext>
    </p:extLst>
  </p:cSld>
  <p:clrMap bg1="lt1" tx1="dk1" bg2="dk2" tx2="lt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8"/>
        <p:cNvGrpSpPr/>
        <p:nvPr/>
      </p:nvGrpSpPr>
      <p:grpSpPr>
        <a:xfrm>
          <a:off x="0" y="0"/>
          <a:ext cx="0" cy="0"/>
          <a:chOff x="0" y="0"/>
          <a:chExt cx="0" cy="0"/>
        </a:xfrm>
      </p:grpSpPr>
      <p:sp>
        <p:nvSpPr>
          <p:cNvPr id="1289" name="Google Shape;1289;g304e2283cc1_0_99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4400" b="0" i="0" u="none" strike="noStrike" cap="none">
                <a:solidFill>
                  <a:schemeClr val="dk2"/>
                </a:solidFill>
                <a:latin typeface="Calibri"/>
                <a:ea typeface="Calibri"/>
                <a:cs typeface="Calibri"/>
                <a:sym typeface="Calibri"/>
              </a:defRPr>
            </a:lvl1pPr>
            <a:lvl2pPr marR="0" lvl="1" algn="ctr">
              <a:spcBef>
                <a:spcPts val="0"/>
              </a:spcBef>
              <a:spcAft>
                <a:spcPts val="0"/>
              </a:spcAft>
              <a:buSzPts val="1400"/>
              <a:buNone/>
              <a:defRPr sz="4400" b="0" i="0" u="none" strike="noStrike" cap="none">
                <a:solidFill>
                  <a:schemeClr val="dk2"/>
                </a:solidFill>
                <a:latin typeface="Calibri"/>
                <a:ea typeface="Calibri"/>
                <a:cs typeface="Calibri"/>
                <a:sym typeface="Calibri"/>
              </a:defRPr>
            </a:lvl2pPr>
            <a:lvl3pPr marR="0" lvl="2" algn="ctr">
              <a:spcBef>
                <a:spcPts val="0"/>
              </a:spcBef>
              <a:spcAft>
                <a:spcPts val="0"/>
              </a:spcAft>
              <a:buSzPts val="1400"/>
              <a:buNone/>
              <a:defRPr sz="4400" b="0" i="0" u="none" strike="noStrike" cap="none">
                <a:solidFill>
                  <a:schemeClr val="dk2"/>
                </a:solidFill>
                <a:latin typeface="Calibri"/>
                <a:ea typeface="Calibri"/>
                <a:cs typeface="Calibri"/>
                <a:sym typeface="Calibri"/>
              </a:defRPr>
            </a:lvl3pPr>
            <a:lvl4pPr marR="0" lvl="3" algn="ctr">
              <a:spcBef>
                <a:spcPts val="0"/>
              </a:spcBef>
              <a:spcAft>
                <a:spcPts val="0"/>
              </a:spcAft>
              <a:buSzPts val="1400"/>
              <a:buNone/>
              <a:defRPr sz="4400" b="0" i="0" u="none" strike="noStrike" cap="none">
                <a:solidFill>
                  <a:schemeClr val="dk2"/>
                </a:solidFill>
                <a:latin typeface="Calibri"/>
                <a:ea typeface="Calibri"/>
                <a:cs typeface="Calibri"/>
                <a:sym typeface="Calibri"/>
              </a:defRPr>
            </a:lvl4pPr>
            <a:lvl5pPr marR="0" lvl="4" algn="ctr">
              <a:spcBef>
                <a:spcPts val="0"/>
              </a:spcBef>
              <a:spcAft>
                <a:spcPts val="0"/>
              </a:spcAft>
              <a:buSzPts val="1400"/>
              <a:buNone/>
              <a:defRPr sz="4400" b="0" i="0" u="none" strike="noStrike" cap="none">
                <a:solidFill>
                  <a:schemeClr val="dk2"/>
                </a:solidFill>
                <a:latin typeface="Calibri"/>
                <a:ea typeface="Calibri"/>
                <a:cs typeface="Calibri"/>
                <a:sym typeface="Calibri"/>
              </a:defRPr>
            </a:lvl5pPr>
            <a:lvl6pPr marR="0" lvl="5" algn="ctr">
              <a:spcBef>
                <a:spcPts val="0"/>
              </a:spcBef>
              <a:spcAft>
                <a:spcPts val="0"/>
              </a:spcAft>
              <a:buSzPts val="1400"/>
              <a:buNone/>
              <a:defRPr sz="4400" b="0" i="0" u="none" strike="noStrike" cap="none">
                <a:solidFill>
                  <a:schemeClr val="dk2"/>
                </a:solidFill>
                <a:latin typeface="Calibri"/>
                <a:ea typeface="Calibri"/>
                <a:cs typeface="Calibri"/>
                <a:sym typeface="Calibri"/>
              </a:defRPr>
            </a:lvl6pPr>
            <a:lvl7pPr marR="0" lvl="6" algn="ctr">
              <a:spcBef>
                <a:spcPts val="0"/>
              </a:spcBef>
              <a:spcAft>
                <a:spcPts val="0"/>
              </a:spcAft>
              <a:buSzPts val="1400"/>
              <a:buNone/>
              <a:defRPr sz="4400" b="0" i="0" u="none" strike="noStrike" cap="none">
                <a:solidFill>
                  <a:schemeClr val="dk2"/>
                </a:solidFill>
                <a:latin typeface="Calibri"/>
                <a:ea typeface="Calibri"/>
                <a:cs typeface="Calibri"/>
                <a:sym typeface="Calibri"/>
              </a:defRPr>
            </a:lvl7pPr>
            <a:lvl8pPr marR="0" lvl="7" algn="ctr">
              <a:spcBef>
                <a:spcPts val="0"/>
              </a:spcBef>
              <a:spcAft>
                <a:spcPts val="0"/>
              </a:spcAft>
              <a:buSzPts val="1400"/>
              <a:buNone/>
              <a:defRPr sz="4400" b="0" i="0" u="none" strike="noStrike" cap="none">
                <a:solidFill>
                  <a:schemeClr val="dk2"/>
                </a:solidFill>
                <a:latin typeface="Calibri"/>
                <a:ea typeface="Calibri"/>
                <a:cs typeface="Calibri"/>
                <a:sym typeface="Calibri"/>
              </a:defRPr>
            </a:lvl8pPr>
            <a:lvl9pPr marR="0" lvl="8" algn="ctr">
              <a:spcBef>
                <a:spcPts val="0"/>
              </a:spcBef>
              <a:spcAft>
                <a:spcPts val="0"/>
              </a:spcAft>
              <a:buSzPts val="1400"/>
              <a:buNone/>
              <a:defRPr sz="4400" b="0" i="0" u="none" strike="noStrike" cap="none">
                <a:solidFill>
                  <a:schemeClr val="dk2"/>
                </a:solidFill>
                <a:latin typeface="Calibri"/>
                <a:ea typeface="Calibri"/>
                <a:cs typeface="Calibri"/>
                <a:sym typeface="Calibri"/>
              </a:defRPr>
            </a:lvl9pPr>
          </a:lstStyle>
          <a:p>
            <a:endParaRPr/>
          </a:p>
        </p:txBody>
      </p:sp>
      <p:sp>
        <p:nvSpPr>
          <p:cNvPr id="1290" name="Google Shape;1290;g304e2283cc1_0_991"/>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marR="0" lvl="0" indent="-431800" algn="l">
              <a:spcBef>
                <a:spcPts val="640"/>
              </a:spcBef>
              <a:spcAft>
                <a:spcPts val="0"/>
              </a:spcAft>
              <a:buClr>
                <a:schemeClr val="dk1"/>
              </a:buClr>
              <a:buSzPts val="3200"/>
              <a:buFont typeface="Calibri"/>
              <a:buChar char="•"/>
              <a:defRPr sz="3200" b="0" i="0" u="none" strike="noStrike" cap="none">
                <a:solidFill>
                  <a:schemeClr val="dk1"/>
                </a:solidFill>
                <a:latin typeface="Calibri"/>
                <a:ea typeface="Calibri"/>
                <a:cs typeface="Calibri"/>
                <a:sym typeface="Calibri"/>
              </a:defRPr>
            </a:lvl1pPr>
            <a:lvl2pPr marL="914400" marR="0" lvl="1" indent="-406400" algn="l">
              <a:spcBef>
                <a:spcPts val="560"/>
              </a:spcBef>
              <a:spcAft>
                <a:spcPts val="0"/>
              </a:spcAft>
              <a:buClr>
                <a:schemeClr val="dk1"/>
              </a:buClr>
              <a:buSzPts val="2800"/>
              <a:buFont typeface="Calibri"/>
              <a:buChar char="–"/>
              <a:defRPr sz="2800" b="0" i="0" u="none" strike="noStrike" cap="none">
                <a:solidFill>
                  <a:schemeClr val="dk1"/>
                </a:solidFill>
                <a:latin typeface="Calibri"/>
                <a:ea typeface="Calibri"/>
                <a:cs typeface="Calibri"/>
                <a:sym typeface="Calibri"/>
              </a:defRPr>
            </a:lvl2pPr>
            <a:lvl3pPr marL="1371600" marR="0" lvl="2" indent="-381000" algn="l">
              <a:spcBef>
                <a:spcPts val="48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3pPr>
            <a:lvl4pPr marL="1828800" marR="0" lvl="3"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4pPr>
            <a:lvl5pPr marL="2286000" marR="0" lvl="4"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1" name="Google Shape;1291;g304e2283cc1_0_991"/>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400">
                <a:solidFill>
                  <a:srgbClr val="000000"/>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2" name="Google Shape;1292;g304e2283cc1_0_991"/>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marR="0" lvl="0" algn="ctr">
              <a:spcBef>
                <a:spcPts val="0"/>
              </a:spcBef>
              <a:spcAft>
                <a:spcPts val="0"/>
              </a:spcAft>
              <a:buSzPts val="1400"/>
              <a:buNone/>
              <a:defRPr sz="1400">
                <a:solidFill>
                  <a:srgbClr val="000000"/>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3" name="Google Shape;1293;g304e2283cc1_0_991"/>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37310076"/>
      </p:ext>
    </p:extLst>
  </p:cSld>
  <p:clrMap bg1="lt1" tx1="dk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3"/>
        <p:cNvGrpSpPr/>
        <p:nvPr/>
      </p:nvGrpSpPr>
      <p:grpSpPr>
        <a:xfrm>
          <a:off x="0" y="0"/>
          <a:ext cx="0" cy="0"/>
          <a:chOff x="0" y="0"/>
          <a:chExt cx="0" cy="0"/>
        </a:xfrm>
      </p:grpSpPr>
      <p:sp>
        <p:nvSpPr>
          <p:cNvPr id="1364" name="Google Shape;1364;g304e2283cc1_0_106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365" name="Google Shape;1365;g304e2283cc1_0_106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6" name="Google Shape;1366;g304e2283cc1_0_106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67" name="Google Shape;1367;g304e2283cc1_0_106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68" name="Google Shape;1368;g304e2283cc1_0_10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7599315"/>
      </p:ext>
    </p:extLst>
  </p:cSld>
  <p:clrMap bg1="lt1" tx1="dk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8"/>
        <p:cNvGrpSpPr/>
        <p:nvPr/>
      </p:nvGrpSpPr>
      <p:grpSpPr>
        <a:xfrm>
          <a:off x="0" y="0"/>
          <a:ext cx="0" cy="0"/>
          <a:chOff x="0" y="0"/>
          <a:chExt cx="0" cy="0"/>
        </a:xfrm>
      </p:grpSpPr>
      <p:sp>
        <p:nvSpPr>
          <p:cNvPr id="1439" name="Google Shape;1439;g304e2283cc1_0_11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4400" b="0" i="0" u="none" strike="noStrike" cap="none">
                <a:solidFill>
                  <a:schemeClr val="dk2"/>
                </a:solidFill>
                <a:latin typeface="Calibri"/>
                <a:ea typeface="Calibri"/>
                <a:cs typeface="Calibri"/>
                <a:sym typeface="Calibri"/>
              </a:defRPr>
            </a:lvl1pPr>
            <a:lvl2pPr marR="0" lvl="1" algn="ctr">
              <a:spcBef>
                <a:spcPts val="0"/>
              </a:spcBef>
              <a:spcAft>
                <a:spcPts val="0"/>
              </a:spcAft>
              <a:buSzPts val="1400"/>
              <a:buNone/>
              <a:defRPr sz="4400" b="0" i="0" u="none" strike="noStrike" cap="none">
                <a:solidFill>
                  <a:schemeClr val="dk2"/>
                </a:solidFill>
                <a:latin typeface="Calibri"/>
                <a:ea typeface="Calibri"/>
                <a:cs typeface="Calibri"/>
                <a:sym typeface="Calibri"/>
              </a:defRPr>
            </a:lvl2pPr>
            <a:lvl3pPr marR="0" lvl="2" algn="ctr">
              <a:spcBef>
                <a:spcPts val="0"/>
              </a:spcBef>
              <a:spcAft>
                <a:spcPts val="0"/>
              </a:spcAft>
              <a:buSzPts val="1400"/>
              <a:buNone/>
              <a:defRPr sz="4400" b="0" i="0" u="none" strike="noStrike" cap="none">
                <a:solidFill>
                  <a:schemeClr val="dk2"/>
                </a:solidFill>
                <a:latin typeface="Calibri"/>
                <a:ea typeface="Calibri"/>
                <a:cs typeface="Calibri"/>
                <a:sym typeface="Calibri"/>
              </a:defRPr>
            </a:lvl3pPr>
            <a:lvl4pPr marR="0" lvl="3" algn="ctr">
              <a:spcBef>
                <a:spcPts val="0"/>
              </a:spcBef>
              <a:spcAft>
                <a:spcPts val="0"/>
              </a:spcAft>
              <a:buSzPts val="1400"/>
              <a:buNone/>
              <a:defRPr sz="4400" b="0" i="0" u="none" strike="noStrike" cap="none">
                <a:solidFill>
                  <a:schemeClr val="dk2"/>
                </a:solidFill>
                <a:latin typeface="Calibri"/>
                <a:ea typeface="Calibri"/>
                <a:cs typeface="Calibri"/>
                <a:sym typeface="Calibri"/>
              </a:defRPr>
            </a:lvl4pPr>
            <a:lvl5pPr marR="0" lvl="4" algn="ctr">
              <a:spcBef>
                <a:spcPts val="0"/>
              </a:spcBef>
              <a:spcAft>
                <a:spcPts val="0"/>
              </a:spcAft>
              <a:buSzPts val="1400"/>
              <a:buNone/>
              <a:defRPr sz="4400" b="0" i="0" u="none" strike="noStrike" cap="none">
                <a:solidFill>
                  <a:schemeClr val="dk2"/>
                </a:solidFill>
                <a:latin typeface="Calibri"/>
                <a:ea typeface="Calibri"/>
                <a:cs typeface="Calibri"/>
                <a:sym typeface="Calibri"/>
              </a:defRPr>
            </a:lvl5pPr>
            <a:lvl6pPr marR="0" lvl="5" algn="ctr">
              <a:spcBef>
                <a:spcPts val="0"/>
              </a:spcBef>
              <a:spcAft>
                <a:spcPts val="0"/>
              </a:spcAft>
              <a:buSzPts val="1400"/>
              <a:buNone/>
              <a:defRPr sz="4400" b="0" i="0" u="none" strike="noStrike" cap="none">
                <a:solidFill>
                  <a:schemeClr val="dk2"/>
                </a:solidFill>
                <a:latin typeface="Calibri"/>
                <a:ea typeface="Calibri"/>
                <a:cs typeface="Calibri"/>
                <a:sym typeface="Calibri"/>
              </a:defRPr>
            </a:lvl6pPr>
            <a:lvl7pPr marR="0" lvl="6" algn="ctr">
              <a:spcBef>
                <a:spcPts val="0"/>
              </a:spcBef>
              <a:spcAft>
                <a:spcPts val="0"/>
              </a:spcAft>
              <a:buSzPts val="1400"/>
              <a:buNone/>
              <a:defRPr sz="4400" b="0" i="0" u="none" strike="noStrike" cap="none">
                <a:solidFill>
                  <a:schemeClr val="dk2"/>
                </a:solidFill>
                <a:latin typeface="Calibri"/>
                <a:ea typeface="Calibri"/>
                <a:cs typeface="Calibri"/>
                <a:sym typeface="Calibri"/>
              </a:defRPr>
            </a:lvl7pPr>
            <a:lvl8pPr marR="0" lvl="7" algn="ctr">
              <a:spcBef>
                <a:spcPts val="0"/>
              </a:spcBef>
              <a:spcAft>
                <a:spcPts val="0"/>
              </a:spcAft>
              <a:buSzPts val="1400"/>
              <a:buNone/>
              <a:defRPr sz="4400" b="0" i="0" u="none" strike="noStrike" cap="none">
                <a:solidFill>
                  <a:schemeClr val="dk2"/>
                </a:solidFill>
                <a:latin typeface="Calibri"/>
                <a:ea typeface="Calibri"/>
                <a:cs typeface="Calibri"/>
                <a:sym typeface="Calibri"/>
              </a:defRPr>
            </a:lvl8pPr>
            <a:lvl9pPr marR="0" lvl="8" algn="ctr">
              <a:spcBef>
                <a:spcPts val="0"/>
              </a:spcBef>
              <a:spcAft>
                <a:spcPts val="0"/>
              </a:spcAft>
              <a:buSzPts val="1400"/>
              <a:buNone/>
              <a:defRPr sz="4400" b="0" i="0" u="none" strike="noStrike" cap="none">
                <a:solidFill>
                  <a:schemeClr val="dk2"/>
                </a:solidFill>
                <a:latin typeface="Calibri"/>
                <a:ea typeface="Calibri"/>
                <a:cs typeface="Calibri"/>
                <a:sym typeface="Calibri"/>
              </a:defRPr>
            </a:lvl9pPr>
          </a:lstStyle>
          <a:p>
            <a:endParaRPr/>
          </a:p>
        </p:txBody>
      </p:sp>
      <p:sp>
        <p:nvSpPr>
          <p:cNvPr id="1440" name="Google Shape;1440;g304e2283cc1_0_1141"/>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marR="0" lvl="0" indent="-431800" algn="l">
              <a:spcBef>
                <a:spcPts val="640"/>
              </a:spcBef>
              <a:spcAft>
                <a:spcPts val="0"/>
              </a:spcAft>
              <a:buClr>
                <a:schemeClr val="dk1"/>
              </a:buClr>
              <a:buSzPts val="3200"/>
              <a:buFont typeface="Calibri"/>
              <a:buChar char="•"/>
              <a:defRPr sz="3200" b="0" i="0" u="none" strike="noStrike" cap="none">
                <a:solidFill>
                  <a:schemeClr val="dk1"/>
                </a:solidFill>
                <a:latin typeface="Calibri"/>
                <a:ea typeface="Calibri"/>
                <a:cs typeface="Calibri"/>
                <a:sym typeface="Calibri"/>
              </a:defRPr>
            </a:lvl1pPr>
            <a:lvl2pPr marL="914400" marR="0" lvl="1" indent="-406400" algn="l">
              <a:spcBef>
                <a:spcPts val="560"/>
              </a:spcBef>
              <a:spcAft>
                <a:spcPts val="0"/>
              </a:spcAft>
              <a:buClr>
                <a:schemeClr val="dk1"/>
              </a:buClr>
              <a:buSzPts val="2800"/>
              <a:buFont typeface="Calibri"/>
              <a:buChar char="–"/>
              <a:defRPr sz="2800" b="0" i="0" u="none" strike="noStrike" cap="none">
                <a:solidFill>
                  <a:schemeClr val="dk1"/>
                </a:solidFill>
                <a:latin typeface="Calibri"/>
                <a:ea typeface="Calibri"/>
                <a:cs typeface="Calibri"/>
                <a:sym typeface="Calibri"/>
              </a:defRPr>
            </a:lvl2pPr>
            <a:lvl3pPr marL="1371600" marR="0" lvl="2" indent="-381000" algn="l">
              <a:spcBef>
                <a:spcPts val="48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3pPr>
            <a:lvl4pPr marL="1828800" marR="0" lvl="3"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4pPr>
            <a:lvl5pPr marL="2286000" marR="0" lvl="4"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5pPr>
            <a:lvl6pPr marL="2743200" marR="0" lvl="5"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6pPr>
            <a:lvl7pPr marL="3200400" marR="0" lvl="6"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7pPr>
            <a:lvl8pPr marL="3657600" marR="0" lvl="7"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8pPr>
            <a:lvl9pPr marL="4114800" marR="0" lvl="8" indent="-355600" algn="l">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9pPr>
          </a:lstStyle>
          <a:p>
            <a:endParaRPr/>
          </a:p>
        </p:txBody>
      </p:sp>
      <p:sp>
        <p:nvSpPr>
          <p:cNvPr id="1441" name="Google Shape;1441;g304e2283cc1_0_1141"/>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400">
                <a:solidFill>
                  <a:srgbClr val="000000"/>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42" name="Google Shape;1442;g304e2283cc1_0_1141"/>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marR="0" lvl="0" algn="ctr">
              <a:spcBef>
                <a:spcPts val="0"/>
              </a:spcBef>
              <a:spcAft>
                <a:spcPts val="0"/>
              </a:spcAft>
              <a:buSzPts val="1400"/>
              <a:buNone/>
              <a:defRPr sz="1400">
                <a:solidFill>
                  <a:srgbClr val="000000"/>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43" name="Google Shape;1443;g304e2283cc1_0_1141"/>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rgbClr val="000000"/>
                </a:solidFill>
                <a:latin typeface="Calibri"/>
                <a:ea typeface="Calibri"/>
                <a:cs typeface="Calibri"/>
                <a:sym typeface="Calibri"/>
              </a:defRPr>
            </a:lvl1pPr>
            <a:lvl2pPr marL="0" marR="0" lvl="1" indent="0" algn="r">
              <a:spcBef>
                <a:spcPts val="0"/>
              </a:spcBef>
              <a:buNone/>
              <a:defRPr sz="1400">
                <a:solidFill>
                  <a:srgbClr val="000000"/>
                </a:solidFill>
                <a:latin typeface="Calibri"/>
                <a:ea typeface="Calibri"/>
                <a:cs typeface="Calibri"/>
                <a:sym typeface="Calibri"/>
              </a:defRPr>
            </a:lvl2pPr>
            <a:lvl3pPr marL="0" marR="0" lvl="2" indent="0" algn="r">
              <a:spcBef>
                <a:spcPts val="0"/>
              </a:spcBef>
              <a:buNone/>
              <a:defRPr sz="1400">
                <a:solidFill>
                  <a:srgbClr val="000000"/>
                </a:solidFill>
                <a:latin typeface="Calibri"/>
                <a:ea typeface="Calibri"/>
                <a:cs typeface="Calibri"/>
                <a:sym typeface="Calibri"/>
              </a:defRPr>
            </a:lvl3pPr>
            <a:lvl4pPr marL="0" marR="0" lvl="3" indent="0" algn="r">
              <a:spcBef>
                <a:spcPts val="0"/>
              </a:spcBef>
              <a:buNone/>
              <a:defRPr sz="1400">
                <a:solidFill>
                  <a:srgbClr val="000000"/>
                </a:solidFill>
                <a:latin typeface="Calibri"/>
                <a:ea typeface="Calibri"/>
                <a:cs typeface="Calibri"/>
                <a:sym typeface="Calibri"/>
              </a:defRPr>
            </a:lvl4pPr>
            <a:lvl5pPr marL="0" marR="0" lvl="4" indent="0" algn="r">
              <a:spcBef>
                <a:spcPts val="0"/>
              </a:spcBef>
              <a:buNone/>
              <a:defRPr sz="1400">
                <a:solidFill>
                  <a:srgbClr val="000000"/>
                </a:solidFill>
                <a:latin typeface="Calibri"/>
                <a:ea typeface="Calibri"/>
                <a:cs typeface="Calibri"/>
                <a:sym typeface="Calibri"/>
              </a:defRPr>
            </a:lvl5pPr>
            <a:lvl6pPr marL="0" marR="0" lvl="5" indent="0" algn="r">
              <a:spcBef>
                <a:spcPts val="0"/>
              </a:spcBef>
              <a:buNone/>
              <a:defRPr sz="1400">
                <a:solidFill>
                  <a:srgbClr val="000000"/>
                </a:solidFill>
                <a:latin typeface="Calibri"/>
                <a:ea typeface="Calibri"/>
                <a:cs typeface="Calibri"/>
                <a:sym typeface="Calibri"/>
              </a:defRPr>
            </a:lvl6pPr>
            <a:lvl7pPr marL="0" marR="0" lvl="6" indent="0" algn="r">
              <a:spcBef>
                <a:spcPts val="0"/>
              </a:spcBef>
              <a:buNone/>
              <a:defRPr sz="1400">
                <a:solidFill>
                  <a:srgbClr val="000000"/>
                </a:solidFill>
                <a:latin typeface="Calibri"/>
                <a:ea typeface="Calibri"/>
                <a:cs typeface="Calibri"/>
                <a:sym typeface="Calibri"/>
              </a:defRPr>
            </a:lvl7pPr>
            <a:lvl8pPr marL="0" marR="0" lvl="7" indent="0" algn="r">
              <a:spcBef>
                <a:spcPts val="0"/>
              </a:spcBef>
              <a:buNone/>
              <a:defRPr sz="1400">
                <a:solidFill>
                  <a:srgbClr val="000000"/>
                </a:solidFill>
                <a:latin typeface="Calibri"/>
                <a:ea typeface="Calibri"/>
                <a:cs typeface="Calibri"/>
                <a:sym typeface="Calibri"/>
              </a:defRPr>
            </a:lvl8pPr>
            <a:lvl9pPr marL="0" marR="0" lvl="8" indent="0" algn="r">
              <a:spcBef>
                <a:spcPts val="0"/>
              </a:spcBef>
              <a:buNone/>
              <a:defRPr sz="140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19228959"/>
      </p:ext>
    </p:extLst>
  </p:cSld>
  <p:clrMap bg1="lt1" tx1="dk1" bg2="dk2" tx2="lt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0"/>
        <p:cNvGrpSpPr/>
        <p:nvPr/>
      </p:nvGrpSpPr>
      <p:grpSpPr>
        <a:xfrm>
          <a:off x="0" y="0"/>
          <a:ext cx="0" cy="0"/>
          <a:chOff x="0" y="0"/>
          <a:chExt cx="0" cy="0"/>
        </a:xfrm>
      </p:grpSpPr>
      <p:sp>
        <p:nvSpPr>
          <p:cNvPr id="1591" name="Google Shape;1591;g304e2283cc1_0_168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592" name="Google Shape;1592;g304e2283cc1_0_1689"/>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Autofit/>
          </a:bodyPr>
          <a:lstStyle>
            <a:lvl1pPr marL="457200" marR="0" lvl="0" indent="-431800" algn="l">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93" name="Google Shape;1593;g304e2283cc1_0_1689"/>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400">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94" name="Google Shape;1594;g304e2283cc1_0_1689"/>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t" anchorCtr="0">
            <a:noAutofit/>
          </a:bodyPr>
          <a:lstStyle>
            <a:lvl1pPr marR="0" lvl="0" algn="ctr">
              <a:spcBef>
                <a:spcPts val="0"/>
              </a:spcBef>
              <a:spcAft>
                <a:spcPts val="0"/>
              </a:spcAft>
              <a:buSzPts val="1400"/>
              <a:buNone/>
              <a:defRPr sz="1400">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95" name="Google Shape;1595;g304e2283cc1_0_1689"/>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a:solidFill>
                  <a:schemeClr val="dk1"/>
                </a:solidFill>
                <a:latin typeface="Arial"/>
                <a:ea typeface="Arial"/>
                <a:cs typeface="Arial"/>
                <a:sym typeface="Arial"/>
              </a:defRPr>
            </a:lvl1pPr>
            <a:lvl2pPr marL="0" marR="0" lvl="1" indent="0" algn="r">
              <a:spcBef>
                <a:spcPts val="0"/>
              </a:spcBef>
              <a:buNone/>
              <a:defRPr sz="1400">
                <a:solidFill>
                  <a:schemeClr val="dk1"/>
                </a:solidFill>
                <a:latin typeface="Arial"/>
                <a:ea typeface="Arial"/>
                <a:cs typeface="Arial"/>
                <a:sym typeface="Arial"/>
              </a:defRPr>
            </a:lvl2pPr>
            <a:lvl3pPr marL="0" marR="0" lvl="2" indent="0" algn="r">
              <a:spcBef>
                <a:spcPts val="0"/>
              </a:spcBef>
              <a:buNone/>
              <a:defRPr sz="1400">
                <a:solidFill>
                  <a:schemeClr val="dk1"/>
                </a:solidFill>
                <a:latin typeface="Arial"/>
                <a:ea typeface="Arial"/>
                <a:cs typeface="Arial"/>
                <a:sym typeface="Arial"/>
              </a:defRPr>
            </a:lvl3pPr>
            <a:lvl4pPr marL="0" marR="0" lvl="3" indent="0" algn="r">
              <a:spcBef>
                <a:spcPts val="0"/>
              </a:spcBef>
              <a:buNone/>
              <a:defRPr sz="1400">
                <a:solidFill>
                  <a:schemeClr val="dk1"/>
                </a:solidFill>
                <a:latin typeface="Arial"/>
                <a:ea typeface="Arial"/>
                <a:cs typeface="Arial"/>
                <a:sym typeface="Arial"/>
              </a:defRPr>
            </a:lvl4pPr>
            <a:lvl5pPr marL="0" marR="0" lvl="4" indent="0" algn="r">
              <a:spcBef>
                <a:spcPts val="0"/>
              </a:spcBef>
              <a:buNone/>
              <a:defRPr sz="1400">
                <a:solidFill>
                  <a:schemeClr val="dk1"/>
                </a:solidFill>
                <a:latin typeface="Arial"/>
                <a:ea typeface="Arial"/>
                <a:cs typeface="Arial"/>
                <a:sym typeface="Arial"/>
              </a:defRPr>
            </a:lvl5pPr>
            <a:lvl6pPr marL="0" marR="0" lvl="5" indent="0" algn="r">
              <a:spcBef>
                <a:spcPts val="0"/>
              </a:spcBef>
              <a:buNone/>
              <a:defRPr sz="1400">
                <a:solidFill>
                  <a:schemeClr val="dk1"/>
                </a:solidFill>
                <a:latin typeface="Arial"/>
                <a:ea typeface="Arial"/>
                <a:cs typeface="Arial"/>
                <a:sym typeface="Arial"/>
              </a:defRPr>
            </a:lvl6pPr>
            <a:lvl7pPr marL="0" marR="0" lvl="6" indent="0" algn="r">
              <a:spcBef>
                <a:spcPts val="0"/>
              </a:spcBef>
              <a:buNone/>
              <a:defRPr sz="1400">
                <a:solidFill>
                  <a:schemeClr val="dk1"/>
                </a:solidFill>
                <a:latin typeface="Arial"/>
                <a:ea typeface="Arial"/>
                <a:cs typeface="Arial"/>
                <a:sym typeface="Arial"/>
              </a:defRPr>
            </a:lvl7pPr>
            <a:lvl8pPr marL="0" marR="0" lvl="7" indent="0" algn="r">
              <a:spcBef>
                <a:spcPts val="0"/>
              </a:spcBef>
              <a:buNone/>
              <a:defRPr sz="1400">
                <a:solidFill>
                  <a:schemeClr val="dk1"/>
                </a:solidFill>
                <a:latin typeface="Arial"/>
                <a:ea typeface="Arial"/>
                <a:cs typeface="Arial"/>
                <a:sym typeface="Arial"/>
              </a:defRPr>
            </a:lvl8pPr>
            <a:lvl9pPr marL="0" marR="0" lvl="8" indent="0" algn="r">
              <a:spcBef>
                <a:spcPts val="0"/>
              </a:spcBef>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73722247"/>
      </p:ext>
    </p:extLst>
  </p:cSld>
  <p:clrMap bg1="lt1" tx1="dk1" bg2="dk2" tx2="lt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88"/>
        <p:cNvGrpSpPr/>
        <p:nvPr/>
      </p:nvGrpSpPr>
      <p:grpSpPr>
        <a:xfrm>
          <a:off x="0" y="0"/>
          <a:ext cx="0" cy="0"/>
          <a:chOff x="0" y="0"/>
          <a:chExt cx="0" cy="0"/>
        </a:xfrm>
      </p:grpSpPr>
      <p:sp>
        <p:nvSpPr>
          <p:cNvPr id="389" name="Google Shape;389;p4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90" name="Google Shape;390;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91" name="Google Shape;391;p44"/>
          <p:cNvSpPr txBox="1">
            <a:spLocks noGrp="1"/>
          </p:cNvSpPr>
          <p:nvPr>
            <p:ph type="dt" idx="10"/>
          </p:nvPr>
        </p:nvSpPr>
        <p:spPr>
          <a:xfrm>
            <a:off x="609600" y="6245225"/>
            <a:ext cx="2844800" cy="47625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92" name="Google Shape;392;p44"/>
          <p:cNvSpPr txBox="1">
            <a:spLocks noGrp="1"/>
          </p:cNvSpPr>
          <p:nvPr>
            <p:ph type="ftr" idx="11"/>
          </p:nvPr>
        </p:nvSpPr>
        <p:spPr>
          <a:xfrm>
            <a:off x="4165600" y="6245225"/>
            <a:ext cx="3860800" cy="47625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93" name="Google Shape;393;p44"/>
          <p:cNvSpPr txBox="1">
            <a:spLocks noGrp="1"/>
          </p:cNvSpPr>
          <p:nvPr>
            <p:ph type="sldNum" idx="12"/>
          </p:nvPr>
        </p:nvSpPr>
        <p:spPr>
          <a:xfrm>
            <a:off x="8737600" y="6245225"/>
            <a:ext cx="2844800" cy="476251"/>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L="0" marR="0" lvl="1"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2pPr>
            <a:lvl3pPr marL="0" marR="0" lvl="2"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3pPr>
            <a:lvl4pPr marL="0" marR="0" lvl="3"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4pPr>
            <a:lvl5pPr marL="0" marR="0" lvl="4"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5pPr>
            <a:lvl6pPr marL="0" marR="0" lvl="5"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6pPr>
            <a:lvl7pPr marL="0" marR="0" lvl="6"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7pPr>
            <a:lvl8pPr marL="0" marR="0" lvl="7"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8pPr>
            <a:lvl9pPr marL="0" marR="0" lvl="8" indent="0" algn="r" rtl="0">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57205688"/>
      </p:ext>
    </p:extLst>
  </p:cSld>
  <p:clrMap bg1="lt1" tx1="dk1" bg2="dk2" tx2="lt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
        <p:cNvGrpSpPr/>
        <p:nvPr/>
      </p:nvGrpSpPr>
      <p:grpSpPr>
        <a:xfrm>
          <a:off x="0" y="0"/>
          <a:ext cx="0" cy="0"/>
          <a:chOff x="0" y="0"/>
          <a:chExt cx="0" cy="0"/>
        </a:xfrm>
      </p:grpSpPr>
      <p:sp>
        <p:nvSpPr>
          <p:cNvPr id="464" name="Google Shape;464;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65" name="Google Shape;465;p46"/>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6" name="Google Shape;466;p4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7" name="Google Shape;467;p4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8" name="Google Shape;468;p4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a:solidFill>
                  <a:srgbClr val="000000"/>
                </a:solidFill>
                <a:latin typeface="Arial"/>
                <a:ea typeface="Arial"/>
                <a:cs typeface="Arial"/>
                <a:sym typeface="Arial"/>
              </a:defRPr>
            </a:lvl1pPr>
            <a:lvl2pPr marL="0" marR="0" lvl="1" indent="0" algn="r" rtl="0">
              <a:spcBef>
                <a:spcPts val="0"/>
              </a:spcBef>
              <a:buNone/>
              <a:defRPr sz="1400" b="0">
                <a:solidFill>
                  <a:srgbClr val="000000"/>
                </a:solidFill>
                <a:latin typeface="Arial"/>
                <a:ea typeface="Arial"/>
                <a:cs typeface="Arial"/>
                <a:sym typeface="Arial"/>
              </a:defRPr>
            </a:lvl2pPr>
            <a:lvl3pPr marL="0" marR="0" lvl="2" indent="0" algn="r" rtl="0">
              <a:spcBef>
                <a:spcPts val="0"/>
              </a:spcBef>
              <a:buNone/>
              <a:defRPr sz="1400" b="0">
                <a:solidFill>
                  <a:srgbClr val="000000"/>
                </a:solidFill>
                <a:latin typeface="Arial"/>
                <a:ea typeface="Arial"/>
                <a:cs typeface="Arial"/>
                <a:sym typeface="Arial"/>
              </a:defRPr>
            </a:lvl3pPr>
            <a:lvl4pPr marL="0" marR="0" lvl="3" indent="0" algn="r" rtl="0">
              <a:spcBef>
                <a:spcPts val="0"/>
              </a:spcBef>
              <a:buNone/>
              <a:defRPr sz="1400" b="0">
                <a:solidFill>
                  <a:srgbClr val="000000"/>
                </a:solidFill>
                <a:latin typeface="Arial"/>
                <a:ea typeface="Arial"/>
                <a:cs typeface="Arial"/>
                <a:sym typeface="Arial"/>
              </a:defRPr>
            </a:lvl4pPr>
            <a:lvl5pPr marL="0" marR="0" lvl="4" indent="0" algn="r" rtl="0">
              <a:spcBef>
                <a:spcPts val="0"/>
              </a:spcBef>
              <a:buNone/>
              <a:defRPr sz="1400" b="0">
                <a:solidFill>
                  <a:srgbClr val="000000"/>
                </a:solidFill>
                <a:latin typeface="Arial"/>
                <a:ea typeface="Arial"/>
                <a:cs typeface="Arial"/>
                <a:sym typeface="Arial"/>
              </a:defRPr>
            </a:lvl5pPr>
            <a:lvl6pPr marL="0" marR="0" lvl="5" indent="0" algn="r" rtl="0">
              <a:spcBef>
                <a:spcPts val="0"/>
              </a:spcBef>
              <a:buNone/>
              <a:defRPr sz="1400" b="0">
                <a:solidFill>
                  <a:srgbClr val="000000"/>
                </a:solidFill>
                <a:latin typeface="Arial"/>
                <a:ea typeface="Arial"/>
                <a:cs typeface="Arial"/>
                <a:sym typeface="Arial"/>
              </a:defRPr>
            </a:lvl6pPr>
            <a:lvl7pPr marL="0" marR="0" lvl="6" indent="0" algn="r" rtl="0">
              <a:spcBef>
                <a:spcPts val="0"/>
              </a:spcBef>
              <a:buNone/>
              <a:defRPr sz="1400" b="0">
                <a:solidFill>
                  <a:srgbClr val="000000"/>
                </a:solidFill>
                <a:latin typeface="Arial"/>
                <a:ea typeface="Arial"/>
                <a:cs typeface="Arial"/>
                <a:sym typeface="Arial"/>
              </a:defRPr>
            </a:lvl7pPr>
            <a:lvl8pPr marL="0" marR="0" lvl="7" indent="0" algn="r" rtl="0">
              <a:spcBef>
                <a:spcPts val="0"/>
              </a:spcBef>
              <a:buNone/>
              <a:defRPr sz="1400" b="0">
                <a:solidFill>
                  <a:srgbClr val="000000"/>
                </a:solidFill>
                <a:latin typeface="Arial"/>
                <a:ea typeface="Arial"/>
                <a:cs typeface="Arial"/>
                <a:sym typeface="Arial"/>
              </a:defRPr>
            </a:lvl8pPr>
            <a:lvl9pPr marL="0" marR="0" lvl="8" indent="0" algn="r" rtl="0">
              <a:spcBef>
                <a:spcPts val="0"/>
              </a:spcBef>
              <a:buNone/>
              <a:defRPr sz="1400" b="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53164536"/>
      </p:ext>
    </p:extLst>
  </p:cSld>
  <p:clrMap bg1="lt1" tx1="dk1" bg2="dk2"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06AF4FA-A113-0982-F58E-7CA60755D0E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C4F857E-C34F-679E-02C0-BBFC0864679A}"/>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780E133-ECE0-5327-4C01-92614F133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FACF178-8FB5-A849-8DD3-7D98FBB1ACC7}" type="datetimeFigureOut">
              <a:rPr lang="en-US"/>
              <a:pPr>
                <a:defRPr/>
              </a:pPr>
              <a:t>9/20/25</a:t>
            </a:fld>
            <a:endParaRPr lang="en-US"/>
          </a:p>
        </p:txBody>
      </p:sp>
      <p:sp>
        <p:nvSpPr>
          <p:cNvPr id="5" name="Footer Placeholder 4">
            <a:extLst>
              <a:ext uri="{FF2B5EF4-FFF2-40B4-BE49-F238E27FC236}">
                <a16:creationId xmlns:a16="http://schemas.microsoft.com/office/drawing/2014/main" id="{6B59C582-698A-EDFB-68C5-688C1666C9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6BE8BAD4-EFC0-F561-26E0-5994063404A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16E330B-E5E6-2049-9E64-48B52CF6A1FE}" type="slidenum">
              <a:rPr lang="en-US" altLang="en-US"/>
              <a:pPr>
                <a:defRPr/>
              </a:pPr>
              <a:t>‹#›</a:t>
            </a:fld>
            <a:endParaRPr lang="en-US" altLang="en-US"/>
          </a:p>
        </p:txBody>
      </p:sp>
    </p:spTree>
    <p:extLst>
      <p:ext uri="{BB962C8B-B14F-4D97-AF65-F5344CB8AC3E}">
        <p14:creationId xmlns:p14="http://schemas.microsoft.com/office/powerpoint/2010/main" val="2268009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8"/>
        <p:cNvGrpSpPr/>
        <p:nvPr/>
      </p:nvGrpSpPr>
      <p:grpSpPr>
        <a:xfrm>
          <a:off x="0" y="0"/>
          <a:ext cx="0" cy="0"/>
          <a:chOff x="0" y="0"/>
          <a:chExt cx="0" cy="0"/>
        </a:xfrm>
      </p:grpSpPr>
      <p:sp>
        <p:nvSpPr>
          <p:cNvPr id="539" name="Google Shape;539;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40" name="Google Shape;540;p4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41" name="Google Shape;541;p4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2" name="Google Shape;542;p4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3" name="Google Shape;543;p4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rgbClr val="000000"/>
                </a:solidFill>
                <a:latin typeface="Arial"/>
                <a:ea typeface="Arial"/>
                <a:cs typeface="Arial"/>
                <a:sym typeface="Arial"/>
              </a:defRPr>
            </a:lvl1pPr>
            <a:lvl2pPr marL="0" marR="0" lvl="1" indent="0" algn="r" rtl="0">
              <a:spcBef>
                <a:spcPts val="0"/>
              </a:spcBef>
              <a:spcAft>
                <a:spcPts val="0"/>
              </a:spcAft>
              <a:buNone/>
              <a:defRPr sz="1400">
                <a:solidFill>
                  <a:srgbClr val="000000"/>
                </a:solidFill>
                <a:latin typeface="Arial"/>
                <a:ea typeface="Arial"/>
                <a:cs typeface="Arial"/>
                <a:sym typeface="Arial"/>
              </a:defRPr>
            </a:lvl2pPr>
            <a:lvl3pPr marL="0" marR="0" lvl="2" indent="0" algn="r" rtl="0">
              <a:spcBef>
                <a:spcPts val="0"/>
              </a:spcBef>
              <a:spcAft>
                <a:spcPts val="0"/>
              </a:spcAft>
              <a:buNone/>
              <a:defRPr sz="1400">
                <a:solidFill>
                  <a:srgbClr val="000000"/>
                </a:solidFill>
                <a:latin typeface="Arial"/>
                <a:ea typeface="Arial"/>
                <a:cs typeface="Arial"/>
                <a:sym typeface="Arial"/>
              </a:defRPr>
            </a:lvl3pPr>
            <a:lvl4pPr marL="0" marR="0" lvl="3" indent="0" algn="r" rtl="0">
              <a:spcBef>
                <a:spcPts val="0"/>
              </a:spcBef>
              <a:spcAft>
                <a:spcPts val="0"/>
              </a:spcAft>
              <a:buNone/>
              <a:defRPr sz="1400">
                <a:solidFill>
                  <a:srgbClr val="000000"/>
                </a:solidFill>
                <a:latin typeface="Arial"/>
                <a:ea typeface="Arial"/>
                <a:cs typeface="Arial"/>
                <a:sym typeface="Arial"/>
              </a:defRPr>
            </a:lvl4pPr>
            <a:lvl5pPr marL="0" marR="0" lvl="4" indent="0" algn="r" rtl="0">
              <a:spcBef>
                <a:spcPts val="0"/>
              </a:spcBef>
              <a:spcAft>
                <a:spcPts val="0"/>
              </a:spcAft>
              <a:buNone/>
              <a:defRPr sz="1400">
                <a:solidFill>
                  <a:srgbClr val="000000"/>
                </a:solidFill>
                <a:latin typeface="Arial"/>
                <a:ea typeface="Arial"/>
                <a:cs typeface="Arial"/>
                <a:sym typeface="Arial"/>
              </a:defRPr>
            </a:lvl5pPr>
            <a:lvl6pPr marL="0" marR="0" lvl="5" indent="0" algn="r" rtl="0">
              <a:spcBef>
                <a:spcPts val="0"/>
              </a:spcBef>
              <a:spcAft>
                <a:spcPts val="0"/>
              </a:spcAft>
              <a:buNone/>
              <a:defRPr sz="1400">
                <a:solidFill>
                  <a:srgbClr val="000000"/>
                </a:solidFill>
                <a:latin typeface="Arial"/>
                <a:ea typeface="Arial"/>
                <a:cs typeface="Arial"/>
                <a:sym typeface="Arial"/>
              </a:defRPr>
            </a:lvl6pPr>
            <a:lvl7pPr marL="0" marR="0" lvl="6" indent="0" algn="r" rtl="0">
              <a:spcBef>
                <a:spcPts val="0"/>
              </a:spcBef>
              <a:spcAft>
                <a:spcPts val="0"/>
              </a:spcAft>
              <a:buNone/>
              <a:defRPr sz="1400">
                <a:solidFill>
                  <a:srgbClr val="000000"/>
                </a:solidFill>
                <a:latin typeface="Arial"/>
                <a:ea typeface="Arial"/>
                <a:cs typeface="Arial"/>
                <a:sym typeface="Arial"/>
              </a:defRPr>
            </a:lvl7pPr>
            <a:lvl8pPr marL="0" marR="0" lvl="7" indent="0" algn="r" rtl="0">
              <a:spcBef>
                <a:spcPts val="0"/>
              </a:spcBef>
              <a:spcAft>
                <a:spcPts val="0"/>
              </a:spcAft>
              <a:buNone/>
              <a:defRPr sz="1400">
                <a:solidFill>
                  <a:srgbClr val="000000"/>
                </a:solidFill>
                <a:latin typeface="Arial"/>
                <a:ea typeface="Arial"/>
                <a:cs typeface="Arial"/>
                <a:sym typeface="Arial"/>
              </a:defRPr>
            </a:lvl8pPr>
            <a:lvl9pPr marL="0" marR="0" lvl="8" indent="0" algn="r" rtl="0">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1554982"/>
      </p:ext>
    </p:extLst>
  </p:cSld>
  <p:clrMap bg1="lt1" tx1="dk1" bg2="dk2" tx2="lt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3"/>
        <p:cNvGrpSpPr/>
        <p:nvPr/>
      </p:nvGrpSpPr>
      <p:grpSpPr>
        <a:xfrm>
          <a:off x="0" y="0"/>
          <a:ext cx="0" cy="0"/>
          <a:chOff x="0" y="0"/>
          <a:chExt cx="0" cy="0"/>
        </a:xfrm>
      </p:grpSpPr>
      <p:sp>
        <p:nvSpPr>
          <p:cNvPr id="614" name="Google Shape;614;p5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615" name="Google Shape;615;p5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16" name="Google Shape;616;p5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7" name="Google Shape;617;p5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8" name="Google Shape;618;p5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6847914"/>
      </p:ext>
    </p:extLst>
  </p:cSld>
  <p:clrMap bg1="lt1" tx1="dk1" bg2="dk2" tx2="lt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8"/>
        <p:cNvGrpSpPr/>
        <p:nvPr/>
      </p:nvGrpSpPr>
      <p:grpSpPr>
        <a:xfrm>
          <a:off x="0" y="0"/>
          <a:ext cx="0" cy="0"/>
          <a:chOff x="0" y="0"/>
          <a:chExt cx="0" cy="0"/>
        </a:xfrm>
      </p:grpSpPr>
      <p:sp>
        <p:nvSpPr>
          <p:cNvPr id="689" name="Google Shape;689;p5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690" name="Google Shape;690;p5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91" name="Google Shape;691;p5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92" name="Google Shape;692;p5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93" name="Google Shape;693;p5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69313324"/>
      </p:ext>
    </p:extLst>
  </p:cSld>
  <p:clrMap bg1="lt1" tx1="dk1" bg2="dk2" tx2="lt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89445943"/>
      </p:ext>
    </p:extLst>
  </p:cSld>
  <p:clrMap bg1="lt1" tx1="dk1" bg2="dk2" tx2="lt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61" name="Google Shape;161;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98989"/>
                </a:solidFill>
                <a:latin typeface="Calibri"/>
                <a:ea typeface="Calibri"/>
                <a:cs typeface="Calibri"/>
                <a:sym typeface="Calibri"/>
              </a:defRPr>
            </a:lvl1pPr>
            <a:lvl2pPr marL="0" marR="0" lvl="1" indent="0" algn="r" rtl="0">
              <a:spcBef>
                <a:spcPts val="0"/>
              </a:spcBef>
              <a:buNone/>
              <a:defRPr sz="1200">
                <a:solidFill>
                  <a:srgbClr val="898989"/>
                </a:solidFill>
                <a:latin typeface="Calibri"/>
                <a:ea typeface="Calibri"/>
                <a:cs typeface="Calibri"/>
                <a:sym typeface="Calibri"/>
              </a:defRPr>
            </a:lvl2pPr>
            <a:lvl3pPr marL="0" marR="0" lvl="2" indent="0" algn="r" rtl="0">
              <a:spcBef>
                <a:spcPts val="0"/>
              </a:spcBef>
              <a:buNone/>
              <a:defRPr sz="1200">
                <a:solidFill>
                  <a:srgbClr val="898989"/>
                </a:solidFill>
                <a:latin typeface="Calibri"/>
                <a:ea typeface="Calibri"/>
                <a:cs typeface="Calibri"/>
                <a:sym typeface="Calibri"/>
              </a:defRPr>
            </a:lvl3pPr>
            <a:lvl4pPr marL="0" marR="0" lvl="3" indent="0" algn="r" rtl="0">
              <a:spcBef>
                <a:spcPts val="0"/>
              </a:spcBef>
              <a:buNone/>
              <a:defRPr sz="1200">
                <a:solidFill>
                  <a:srgbClr val="898989"/>
                </a:solidFill>
                <a:latin typeface="Calibri"/>
                <a:ea typeface="Calibri"/>
                <a:cs typeface="Calibri"/>
                <a:sym typeface="Calibri"/>
              </a:defRPr>
            </a:lvl4pPr>
            <a:lvl5pPr marL="0" marR="0" lvl="4" indent="0" algn="r" rtl="0">
              <a:spcBef>
                <a:spcPts val="0"/>
              </a:spcBef>
              <a:buNone/>
              <a:defRPr sz="1200">
                <a:solidFill>
                  <a:srgbClr val="898989"/>
                </a:solidFill>
                <a:latin typeface="Calibri"/>
                <a:ea typeface="Calibri"/>
                <a:cs typeface="Calibri"/>
                <a:sym typeface="Calibri"/>
              </a:defRPr>
            </a:lvl5pPr>
            <a:lvl6pPr marL="0" marR="0" lvl="5" indent="0" algn="r" rtl="0">
              <a:spcBef>
                <a:spcPts val="0"/>
              </a:spcBef>
              <a:buNone/>
              <a:defRPr sz="1200">
                <a:solidFill>
                  <a:srgbClr val="898989"/>
                </a:solidFill>
                <a:latin typeface="Calibri"/>
                <a:ea typeface="Calibri"/>
                <a:cs typeface="Calibri"/>
                <a:sym typeface="Calibri"/>
              </a:defRPr>
            </a:lvl6pPr>
            <a:lvl7pPr marL="0" marR="0" lvl="6" indent="0" algn="r" rtl="0">
              <a:spcBef>
                <a:spcPts val="0"/>
              </a:spcBef>
              <a:buNone/>
              <a:defRPr sz="1200">
                <a:solidFill>
                  <a:srgbClr val="898989"/>
                </a:solidFill>
                <a:latin typeface="Calibri"/>
                <a:ea typeface="Calibri"/>
                <a:cs typeface="Calibri"/>
                <a:sym typeface="Calibri"/>
              </a:defRPr>
            </a:lvl7pPr>
            <a:lvl8pPr marL="0" marR="0" lvl="7" indent="0" algn="r" rtl="0">
              <a:spcBef>
                <a:spcPts val="0"/>
              </a:spcBef>
              <a:buNone/>
              <a:defRPr sz="1200">
                <a:solidFill>
                  <a:srgbClr val="898989"/>
                </a:solidFill>
                <a:latin typeface="Calibri"/>
                <a:ea typeface="Calibri"/>
                <a:cs typeface="Calibri"/>
                <a:sym typeface="Calibri"/>
              </a:defRPr>
            </a:lvl8pPr>
            <a:lvl9pPr marL="0" marR="0" lvl="8" indent="0" algn="r" rtl="0">
              <a:spcBef>
                <a:spcPts val="0"/>
              </a:spcBef>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5589887"/>
      </p:ext>
    </p:extLst>
  </p:cSld>
  <p:clrMap bg1="lt1" tx1="dk1" bg2="dk2" tx2="lt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341BA-F4C9-D54C-BC77-124E948D9627}" type="slidenum">
              <a:rPr lang="en-US" altLang="en-US" smtClean="0"/>
              <a:pPr/>
              <a:t>‹#›</a:t>
            </a:fld>
            <a:endParaRPr lang="en-US" altLang="en-US"/>
          </a:p>
        </p:txBody>
      </p:sp>
    </p:spTree>
    <p:extLst>
      <p:ext uri="{BB962C8B-B14F-4D97-AF65-F5344CB8AC3E}">
        <p14:creationId xmlns:p14="http://schemas.microsoft.com/office/powerpoint/2010/main" val="17652177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EC8DEE1-F24F-40CA-A60B-EE1929C50C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2265C9-5745-483B-804E-3CB81583E8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68133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74D4F1F-A843-3B9D-2419-667283E12184}"/>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a:t>Click to edit Master title style</a:t>
            </a:r>
          </a:p>
        </p:txBody>
      </p:sp>
      <p:sp>
        <p:nvSpPr>
          <p:cNvPr id="1027" name="Text Placeholder 2">
            <a:extLst>
              <a:ext uri="{FF2B5EF4-FFF2-40B4-BE49-F238E27FC236}">
                <a16:creationId xmlns:a16="http://schemas.microsoft.com/office/drawing/2014/main" id="{09ED3518-9DCD-6E07-BAE3-707F4E6D789D}"/>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a:t>Click to edit Master text styles</a:t>
            </a:r>
          </a:p>
          <a:p>
            <a:pPr lvl="1"/>
            <a:r>
              <a:rPr lang="en-US" altLang="uk-UA"/>
              <a:t>Second level</a:t>
            </a:r>
          </a:p>
          <a:p>
            <a:pPr lvl="2"/>
            <a:r>
              <a:rPr lang="en-US" altLang="uk-UA"/>
              <a:t>Third level</a:t>
            </a:r>
          </a:p>
          <a:p>
            <a:pPr lvl="3"/>
            <a:r>
              <a:rPr lang="en-US" altLang="uk-UA"/>
              <a:t>Fourth level</a:t>
            </a:r>
          </a:p>
          <a:p>
            <a:pPr lvl="4"/>
            <a:r>
              <a:rPr lang="en-US" altLang="uk-UA"/>
              <a:t>Fifth level</a:t>
            </a:r>
          </a:p>
        </p:txBody>
      </p:sp>
      <p:sp>
        <p:nvSpPr>
          <p:cNvPr id="4" name="Date Placeholder 3">
            <a:extLst>
              <a:ext uri="{FF2B5EF4-FFF2-40B4-BE49-F238E27FC236}">
                <a16:creationId xmlns:a16="http://schemas.microsoft.com/office/drawing/2014/main" id="{1E810EF6-E10F-3D90-2887-B63980088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en-US" altLang="en-US"/>
          </a:p>
        </p:txBody>
      </p:sp>
      <p:sp>
        <p:nvSpPr>
          <p:cNvPr id="5" name="Footer Placeholder 4">
            <a:extLst>
              <a:ext uri="{FF2B5EF4-FFF2-40B4-BE49-F238E27FC236}">
                <a16:creationId xmlns:a16="http://schemas.microsoft.com/office/drawing/2014/main" id="{3ACA7ECA-56E1-D8B6-EAAA-7CA13D3B99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ltLang="en-US"/>
          </a:p>
        </p:txBody>
      </p:sp>
      <p:sp>
        <p:nvSpPr>
          <p:cNvPr id="6" name="Slide Number Placeholder 5">
            <a:extLst>
              <a:ext uri="{FF2B5EF4-FFF2-40B4-BE49-F238E27FC236}">
                <a16:creationId xmlns:a16="http://schemas.microsoft.com/office/drawing/2014/main" id="{415AC892-A883-2235-192B-D24F30B3C04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BAA5477E-8B51-46F7-8C94-4158E16EB81F}" type="slidenum">
              <a:rPr lang="en-US" altLang="en-US"/>
              <a:pPr>
                <a:defRPr/>
              </a:pPr>
              <a:t>‹#›</a:t>
            </a:fld>
            <a:endParaRPr lang="en-US" altLang="en-US"/>
          </a:p>
        </p:txBody>
      </p:sp>
    </p:spTree>
    <p:extLst>
      <p:ext uri="{BB962C8B-B14F-4D97-AF65-F5344CB8AC3E}">
        <p14:creationId xmlns:p14="http://schemas.microsoft.com/office/powerpoint/2010/main" val="148594467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D16ED32-1EE8-E477-C00E-90A9F9CB2850}"/>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a:t>Click to edit Master title style</a:t>
            </a:r>
          </a:p>
        </p:txBody>
      </p:sp>
      <p:sp>
        <p:nvSpPr>
          <p:cNvPr id="1027" name="Text Placeholder 2">
            <a:extLst>
              <a:ext uri="{FF2B5EF4-FFF2-40B4-BE49-F238E27FC236}">
                <a16:creationId xmlns:a16="http://schemas.microsoft.com/office/drawing/2014/main" id="{2D88AE8E-6570-4BFD-0D80-A9F4EF1FF30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a:t>Click to edit Master text styles</a:t>
            </a:r>
          </a:p>
          <a:p>
            <a:pPr lvl="1"/>
            <a:r>
              <a:rPr lang="en-US" altLang="uk-UA"/>
              <a:t>Second level</a:t>
            </a:r>
          </a:p>
          <a:p>
            <a:pPr lvl="2"/>
            <a:r>
              <a:rPr lang="en-US" altLang="uk-UA"/>
              <a:t>Third level</a:t>
            </a:r>
          </a:p>
          <a:p>
            <a:pPr lvl="3"/>
            <a:r>
              <a:rPr lang="en-US" altLang="uk-UA"/>
              <a:t>Fourth level</a:t>
            </a:r>
          </a:p>
          <a:p>
            <a:pPr lvl="4"/>
            <a:r>
              <a:rPr lang="en-US" altLang="uk-UA"/>
              <a:t>Fifth level</a:t>
            </a:r>
          </a:p>
        </p:txBody>
      </p:sp>
      <p:sp>
        <p:nvSpPr>
          <p:cNvPr id="4" name="Date Placeholder 3">
            <a:extLst>
              <a:ext uri="{FF2B5EF4-FFF2-40B4-BE49-F238E27FC236}">
                <a16:creationId xmlns:a16="http://schemas.microsoft.com/office/drawing/2014/main" id="{73A88937-8767-B7EF-6AF2-022A7C1926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en-US" altLang="en-US"/>
          </a:p>
        </p:txBody>
      </p:sp>
      <p:sp>
        <p:nvSpPr>
          <p:cNvPr id="5" name="Footer Placeholder 4">
            <a:extLst>
              <a:ext uri="{FF2B5EF4-FFF2-40B4-BE49-F238E27FC236}">
                <a16:creationId xmlns:a16="http://schemas.microsoft.com/office/drawing/2014/main" id="{AB9C2881-69DD-D19E-3413-68DF7F70AF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ltLang="en-US"/>
          </a:p>
        </p:txBody>
      </p:sp>
      <p:sp>
        <p:nvSpPr>
          <p:cNvPr id="6" name="Slide Number Placeholder 5">
            <a:extLst>
              <a:ext uri="{FF2B5EF4-FFF2-40B4-BE49-F238E27FC236}">
                <a16:creationId xmlns:a16="http://schemas.microsoft.com/office/drawing/2014/main" id="{00C5489E-8B25-FF0B-0861-870EA23493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CB3891E6-2EF0-7046-9CCD-583FB639E2D2}" type="slidenum">
              <a:rPr lang="en-US" altLang="en-US"/>
              <a:pPr>
                <a:defRPr/>
              </a:pPr>
              <a:t>‹#›</a:t>
            </a:fld>
            <a:endParaRPr lang="en-US" altLang="en-US"/>
          </a:p>
        </p:txBody>
      </p:sp>
    </p:spTree>
    <p:extLst>
      <p:ext uri="{BB962C8B-B14F-4D97-AF65-F5344CB8AC3E}">
        <p14:creationId xmlns:p14="http://schemas.microsoft.com/office/powerpoint/2010/main" val="243268449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ea typeface="+mn-ea"/>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ea typeface="+mn-ea"/>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charset="0"/>
                <a:ea typeface="+mn-ea"/>
              </a:defRPr>
            </a:lvl1pPr>
          </a:lstStyle>
          <a:p>
            <a:pPr fontAlgn="base">
              <a:spcBef>
                <a:spcPct val="0"/>
              </a:spcBef>
              <a:spcAft>
                <a:spcPct val="0"/>
              </a:spcAft>
              <a:defRPr/>
            </a:pPr>
            <a:fld id="{B067FD9A-3B08-473E-BCC0-99622C4CE98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4811324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ctr" rtl="0" eaLnBrk="0" fontAlgn="base" hangingPunct="0">
        <a:spcBef>
          <a:spcPct val="0"/>
        </a:spcBef>
        <a:spcAft>
          <a:spcPct val="0"/>
        </a:spcAft>
        <a:defRPr sz="4400" kern="12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4"/>
        <p:cNvGrpSpPr/>
        <p:nvPr/>
      </p:nvGrpSpPr>
      <p:grpSpPr>
        <a:xfrm>
          <a:off x="0" y="0"/>
          <a:ext cx="0" cy="0"/>
          <a:chOff x="0" y="0"/>
          <a:chExt cx="0" cy="0"/>
        </a:xfrm>
      </p:grpSpPr>
      <p:sp>
        <p:nvSpPr>
          <p:cNvPr id="235" name="Google Shape;235;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36" name="Google Shape;236;p3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37" name="Google Shape;237;p3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8" name="Google Shape;238;p3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9" name="Google Shape;239;p3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rgbClr val="000000"/>
                </a:solidFill>
                <a:latin typeface="Arial"/>
                <a:ea typeface="Arial"/>
                <a:cs typeface="Arial"/>
                <a:sym typeface="Arial"/>
              </a:defRPr>
            </a:lvl1pPr>
            <a:lvl2pPr marL="0" marR="0" lvl="1" indent="0" algn="r" rtl="0">
              <a:spcBef>
                <a:spcPts val="0"/>
              </a:spcBef>
              <a:spcAft>
                <a:spcPts val="0"/>
              </a:spcAft>
              <a:buNone/>
              <a:defRPr sz="1400">
                <a:solidFill>
                  <a:srgbClr val="000000"/>
                </a:solidFill>
                <a:latin typeface="Arial"/>
                <a:ea typeface="Arial"/>
                <a:cs typeface="Arial"/>
                <a:sym typeface="Arial"/>
              </a:defRPr>
            </a:lvl2pPr>
            <a:lvl3pPr marL="0" marR="0" lvl="2" indent="0" algn="r" rtl="0">
              <a:spcBef>
                <a:spcPts val="0"/>
              </a:spcBef>
              <a:spcAft>
                <a:spcPts val="0"/>
              </a:spcAft>
              <a:buNone/>
              <a:defRPr sz="1400">
                <a:solidFill>
                  <a:srgbClr val="000000"/>
                </a:solidFill>
                <a:latin typeface="Arial"/>
                <a:ea typeface="Arial"/>
                <a:cs typeface="Arial"/>
                <a:sym typeface="Arial"/>
              </a:defRPr>
            </a:lvl3pPr>
            <a:lvl4pPr marL="0" marR="0" lvl="3" indent="0" algn="r" rtl="0">
              <a:spcBef>
                <a:spcPts val="0"/>
              </a:spcBef>
              <a:spcAft>
                <a:spcPts val="0"/>
              </a:spcAft>
              <a:buNone/>
              <a:defRPr sz="1400">
                <a:solidFill>
                  <a:srgbClr val="000000"/>
                </a:solidFill>
                <a:latin typeface="Arial"/>
                <a:ea typeface="Arial"/>
                <a:cs typeface="Arial"/>
                <a:sym typeface="Arial"/>
              </a:defRPr>
            </a:lvl4pPr>
            <a:lvl5pPr marL="0" marR="0" lvl="4" indent="0" algn="r" rtl="0">
              <a:spcBef>
                <a:spcPts val="0"/>
              </a:spcBef>
              <a:spcAft>
                <a:spcPts val="0"/>
              </a:spcAft>
              <a:buNone/>
              <a:defRPr sz="1400">
                <a:solidFill>
                  <a:srgbClr val="000000"/>
                </a:solidFill>
                <a:latin typeface="Arial"/>
                <a:ea typeface="Arial"/>
                <a:cs typeface="Arial"/>
                <a:sym typeface="Arial"/>
              </a:defRPr>
            </a:lvl5pPr>
            <a:lvl6pPr marL="0" marR="0" lvl="5" indent="0" algn="r" rtl="0">
              <a:spcBef>
                <a:spcPts val="0"/>
              </a:spcBef>
              <a:spcAft>
                <a:spcPts val="0"/>
              </a:spcAft>
              <a:buNone/>
              <a:defRPr sz="1400">
                <a:solidFill>
                  <a:srgbClr val="000000"/>
                </a:solidFill>
                <a:latin typeface="Arial"/>
                <a:ea typeface="Arial"/>
                <a:cs typeface="Arial"/>
                <a:sym typeface="Arial"/>
              </a:defRPr>
            </a:lvl6pPr>
            <a:lvl7pPr marL="0" marR="0" lvl="6" indent="0" algn="r" rtl="0">
              <a:spcBef>
                <a:spcPts val="0"/>
              </a:spcBef>
              <a:spcAft>
                <a:spcPts val="0"/>
              </a:spcAft>
              <a:buNone/>
              <a:defRPr sz="1400">
                <a:solidFill>
                  <a:srgbClr val="000000"/>
                </a:solidFill>
                <a:latin typeface="Arial"/>
                <a:ea typeface="Arial"/>
                <a:cs typeface="Arial"/>
                <a:sym typeface="Arial"/>
              </a:defRPr>
            </a:lvl7pPr>
            <a:lvl8pPr marL="0" marR="0" lvl="7" indent="0" algn="r" rtl="0">
              <a:spcBef>
                <a:spcPts val="0"/>
              </a:spcBef>
              <a:spcAft>
                <a:spcPts val="0"/>
              </a:spcAft>
              <a:buNone/>
              <a:defRPr sz="1400">
                <a:solidFill>
                  <a:srgbClr val="000000"/>
                </a:solidFill>
                <a:latin typeface="Arial"/>
                <a:ea typeface="Arial"/>
                <a:cs typeface="Arial"/>
                <a:sym typeface="Arial"/>
              </a:defRPr>
            </a:lvl8pPr>
            <a:lvl9pPr marL="0" marR="0" lvl="8" indent="0" algn="r" rtl="0">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9022825"/>
      </p:ext>
    </p:extLst>
  </p:cSld>
  <p:clrMap bg1="lt1" tx1="dk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3"/>
        <p:cNvGrpSpPr/>
        <p:nvPr/>
      </p:nvGrpSpPr>
      <p:grpSpPr>
        <a:xfrm>
          <a:off x="0" y="0"/>
          <a:ext cx="0" cy="0"/>
          <a:chOff x="0" y="0"/>
          <a:chExt cx="0" cy="0"/>
        </a:xfrm>
      </p:grpSpPr>
      <p:sp>
        <p:nvSpPr>
          <p:cNvPr id="314" name="Google Shape;31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5" name="Google Shape;315;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6" name="Google Shape;316;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7" name="Google Shape;317;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8" name="Google Shape;318;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27195913"/>
      </p:ext>
    </p:extLst>
  </p:cSld>
  <p:clrMap bg1="lt1" tx1="dk1" bg2="dk2" tx2="lt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39.xml"/><Relationship Id="rId1" Type="http://schemas.openxmlformats.org/officeDocument/2006/relationships/slideLayout" Target="../slideLayouts/slideLayout252.xml"/></Relationships>
</file>

<file path=ppt/slides/_rels/slide101.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png"/><Relationship Id="rId1" Type="http://schemas.openxmlformats.org/officeDocument/2006/relationships/slideLayout" Target="../slideLayouts/slideLayout7.xml"/><Relationship Id="rId5" Type="http://schemas.openxmlformats.org/officeDocument/2006/relationships/image" Target="../media/image213.png"/><Relationship Id="rId4" Type="http://schemas.openxmlformats.org/officeDocument/2006/relationships/image" Target="../media/image212.jpeg"/></Relationships>
</file>

<file path=ppt/slides/_rels/slide102.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7.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103.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40.xml"/><Relationship Id="rId1" Type="http://schemas.openxmlformats.org/officeDocument/2006/relationships/slideLayout" Target="../slideLayouts/slideLayout263.xml"/></Relationships>
</file>

<file path=ppt/slides/_rels/slide104.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58.xml"/></Relationships>
</file>

<file path=ppt/slides/_rels/slide105.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58.xml"/><Relationship Id="rId4" Type="http://schemas.openxmlformats.org/officeDocument/2006/relationships/image" Target="../media/image222.jpeg"/></Relationships>
</file>

<file path=ppt/slides/_rels/slide106.xml.rels><?xml version="1.0" encoding="UTF-8" standalone="yes"?>
<Relationships xmlns="http://schemas.openxmlformats.org/package/2006/relationships"><Relationship Id="rId8" Type="http://schemas.openxmlformats.org/officeDocument/2006/relationships/image" Target="../media/image228.jpg"/><Relationship Id="rId13" Type="http://schemas.openxmlformats.org/officeDocument/2006/relationships/image" Target="../media/image233.png"/><Relationship Id="rId3" Type="http://schemas.openxmlformats.org/officeDocument/2006/relationships/image" Target="../media/image223.png"/><Relationship Id="rId7" Type="http://schemas.openxmlformats.org/officeDocument/2006/relationships/image" Target="../media/image227.jpeg"/><Relationship Id="rId12" Type="http://schemas.openxmlformats.org/officeDocument/2006/relationships/image" Target="../media/image232.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226.png"/><Relationship Id="rId11" Type="http://schemas.openxmlformats.org/officeDocument/2006/relationships/image" Target="../media/image231.png"/><Relationship Id="rId5" Type="http://schemas.openxmlformats.org/officeDocument/2006/relationships/image" Target="../media/image225.png"/><Relationship Id="rId10" Type="http://schemas.openxmlformats.org/officeDocument/2006/relationships/image" Target="../media/image230.jpg"/><Relationship Id="rId4" Type="http://schemas.openxmlformats.org/officeDocument/2006/relationships/image" Target="../media/image224.png"/><Relationship Id="rId9" Type="http://schemas.openxmlformats.org/officeDocument/2006/relationships/image" Target="../media/image229.jpg"/><Relationship Id="rId14" Type="http://schemas.openxmlformats.org/officeDocument/2006/relationships/image" Target="../media/image234.jpeg"/></Relationships>
</file>

<file path=ppt/slides/_rels/slide107.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42.xml"/><Relationship Id="rId1" Type="http://schemas.openxmlformats.org/officeDocument/2006/relationships/slideLayout" Target="../slideLayouts/slideLayout105.xml"/><Relationship Id="rId6" Type="http://schemas.openxmlformats.org/officeDocument/2006/relationships/image" Target="../media/image238.jpg"/><Relationship Id="rId5" Type="http://schemas.openxmlformats.org/officeDocument/2006/relationships/image" Target="../media/image237.svg"/><Relationship Id="rId4" Type="http://schemas.openxmlformats.org/officeDocument/2006/relationships/image" Target="../media/image236.png"/></Relationships>
</file>

<file path=ppt/slides/_rels/slide108.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39.jpeg"/><Relationship Id="rId7" Type="http://schemas.openxmlformats.org/officeDocument/2006/relationships/hyperlink" Target="https://forms.gle/p3RhWX4s4jwwGnVf7" TargetMode="External"/><Relationship Id="rId2" Type="http://schemas.openxmlformats.org/officeDocument/2006/relationships/notesSlide" Target="../notesSlides/notesSlide43.xml"/><Relationship Id="rId1" Type="http://schemas.openxmlformats.org/officeDocument/2006/relationships/slideLayout" Target="../slideLayouts/slideLayout58.xml"/><Relationship Id="rId6" Type="http://schemas.openxmlformats.org/officeDocument/2006/relationships/image" Target="../media/image239.jpeg"/><Relationship Id="rId5" Type="http://schemas.openxmlformats.org/officeDocument/2006/relationships/hyperlink" Target="https://indico.solaris.edu.pl/event/3/" TargetMode="External"/><Relationship Id="rId4" Type="http://schemas.openxmlformats.org/officeDocument/2006/relationships/hyperlink" Target="https://kau.org.ua/news/sci/937"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44.jpeg"/><Relationship Id="rId4" Type="http://schemas.openxmlformats.org/officeDocument/2006/relationships/image" Target="../media/image43.png"/></Relationships>
</file>

<file path=ppt/slides/_rels/slide110.xml.rels><?xml version="1.0" encoding="UTF-8" standalone="yes"?>
<Relationships xmlns="http://schemas.openxmlformats.org/package/2006/relationships"><Relationship Id="rId3" Type="http://schemas.openxmlformats.org/officeDocument/2006/relationships/hyperlink" Target="https://synchrotron.uj.edu.pl/en_GB/" TargetMode="External"/><Relationship Id="rId2" Type="http://schemas.openxmlformats.org/officeDocument/2006/relationships/image" Target="../media/image242.tiff"/><Relationship Id="rId1" Type="http://schemas.openxmlformats.org/officeDocument/2006/relationships/slideLayout" Target="../slideLayouts/slideLayout12.xml"/><Relationship Id="rId4" Type="http://schemas.openxmlformats.org/officeDocument/2006/relationships/image" Target="../media/image243.png"/></Relationships>
</file>

<file path=ppt/slides/_rels/slide111.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45.png"/><Relationship Id="rId7" Type="http://schemas.openxmlformats.org/officeDocument/2006/relationships/image" Target="../media/image249.png"/><Relationship Id="rId2" Type="http://schemas.openxmlformats.org/officeDocument/2006/relationships/image" Target="../media/image244.png"/><Relationship Id="rId1" Type="http://schemas.openxmlformats.org/officeDocument/2006/relationships/slideLayout" Target="../slideLayouts/slideLayout7.xml"/><Relationship Id="rId6" Type="http://schemas.openxmlformats.org/officeDocument/2006/relationships/image" Target="../media/image248.png"/><Relationship Id="rId5" Type="http://schemas.openxmlformats.org/officeDocument/2006/relationships/image" Target="../media/image247.png"/><Relationship Id="rId4" Type="http://schemas.openxmlformats.org/officeDocument/2006/relationships/image" Target="../media/image246.png"/></Relationships>
</file>

<file path=ppt/slides/_rels/slide1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251.png"/></Relationships>
</file>

<file path=ppt/slides/_rels/slide113.xml.rels><?xml version="1.0" encoding="UTF-8" standalone="yes"?>
<Relationships xmlns="http://schemas.openxmlformats.org/package/2006/relationships"><Relationship Id="rId8" Type="http://schemas.openxmlformats.org/officeDocument/2006/relationships/image" Target="../media/image253.jpeg"/><Relationship Id="rId13" Type="http://schemas.openxmlformats.org/officeDocument/2006/relationships/image" Target="../media/image258.png"/><Relationship Id="rId3" Type="http://schemas.openxmlformats.org/officeDocument/2006/relationships/image" Target="../media/image245.png"/><Relationship Id="rId7" Type="http://schemas.openxmlformats.org/officeDocument/2006/relationships/image" Target="../media/image252.jpeg"/><Relationship Id="rId12" Type="http://schemas.openxmlformats.org/officeDocument/2006/relationships/image" Target="../media/image257.jpeg"/><Relationship Id="rId2" Type="http://schemas.openxmlformats.org/officeDocument/2006/relationships/image" Target="../media/image244.png"/><Relationship Id="rId1" Type="http://schemas.openxmlformats.org/officeDocument/2006/relationships/slideLayout" Target="../slideLayouts/slideLayout7.xml"/><Relationship Id="rId6" Type="http://schemas.openxmlformats.org/officeDocument/2006/relationships/image" Target="../media/image248.png"/><Relationship Id="rId11" Type="http://schemas.openxmlformats.org/officeDocument/2006/relationships/image" Target="../media/image256.jpeg"/><Relationship Id="rId5" Type="http://schemas.openxmlformats.org/officeDocument/2006/relationships/image" Target="../media/image247.png"/><Relationship Id="rId10" Type="http://schemas.openxmlformats.org/officeDocument/2006/relationships/image" Target="../media/image255.jpeg"/><Relationship Id="rId4" Type="http://schemas.openxmlformats.org/officeDocument/2006/relationships/image" Target="../media/image246.png"/><Relationship Id="rId9" Type="http://schemas.openxmlformats.org/officeDocument/2006/relationships/image" Target="../media/image254.jpeg"/><Relationship Id="rId14" Type="http://schemas.openxmlformats.org/officeDocument/2006/relationships/image" Target="../media/image259.jpeg"/></Relationships>
</file>

<file path=ppt/slides/_rels/slide114.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260.png"/><Relationship Id="rId7" Type="http://schemas.openxmlformats.org/officeDocument/2006/relationships/image" Target="../media/image264.svg"/><Relationship Id="rId12" Type="http://schemas.openxmlformats.org/officeDocument/2006/relationships/image" Target="../media/image269.png"/><Relationship Id="rId2" Type="http://schemas.openxmlformats.org/officeDocument/2006/relationships/notesSlide" Target="../notesSlides/notesSlide46.xml"/><Relationship Id="rId1" Type="http://schemas.openxmlformats.org/officeDocument/2006/relationships/slideLayout" Target="../slideLayouts/slideLayout127.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5" Type="http://schemas.openxmlformats.org/officeDocument/2006/relationships/image" Target="../media/image272.png"/><Relationship Id="rId10" Type="http://schemas.openxmlformats.org/officeDocument/2006/relationships/image" Target="../media/image267.png"/><Relationship Id="rId4" Type="http://schemas.openxmlformats.org/officeDocument/2006/relationships/image" Target="../media/image261.png"/><Relationship Id="rId9" Type="http://schemas.openxmlformats.org/officeDocument/2006/relationships/image" Target="../media/image266.png"/><Relationship Id="rId14" Type="http://schemas.openxmlformats.org/officeDocument/2006/relationships/image" Target="../media/image271.png"/></Relationships>
</file>

<file path=ppt/slides/_rels/slide115.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image" Target="../media/image273.jpg"/><Relationship Id="rId1" Type="http://schemas.openxmlformats.org/officeDocument/2006/relationships/slideLayout" Target="../slideLayouts/slideLayout1.xml"/><Relationship Id="rId6" Type="http://schemas.openxmlformats.org/officeDocument/2006/relationships/image" Target="../media/image277.png"/><Relationship Id="rId5" Type="http://schemas.openxmlformats.org/officeDocument/2006/relationships/image" Target="../media/image276.jpeg"/><Relationship Id="rId4" Type="http://schemas.openxmlformats.org/officeDocument/2006/relationships/image" Target="../media/image275.jpeg"/></Relationships>
</file>

<file path=ppt/slides/_rels/slide11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78.png"/><Relationship Id="rId1" Type="http://schemas.openxmlformats.org/officeDocument/2006/relationships/slideLayout" Target="../slideLayouts/slideLayout127.xml"/><Relationship Id="rId4" Type="http://schemas.openxmlformats.org/officeDocument/2006/relationships/image" Target="../media/image261.png"/></Relationships>
</file>

<file path=ppt/slides/_rels/slide1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276.jpeg"/><Relationship Id="rId4" Type="http://schemas.openxmlformats.org/officeDocument/2006/relationships/image" Target="../media/image279.jpeg"/></Relationships>
</file>

<file path=ppt/slides/_rels/slide118.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8" Type="http://schemas.openxmlformats.org/officeDocument/2006/relationships/hyperlink" Target="http://bitp.kiev.ua/" TargetMode="External"/><Relationship Id="rId13" Type="http://schemas.openxmlformats.org/officeDocument/2006/relationships/image" Target="../media/image286.png"/><Relationship Id="rId18" Type="http://schemas.openxmlformats.org/officeDocument/2006/relationships/image" Target="../media/image288.png"/><Relationship Id="rId3" Type="http://schemas.openxmlformats.org/officeDocument/2006/relationships/image" Target="../media/image281.png"/><Relationship Id="rId7" Type="http://schemas.openxmlformats.org/officeDocument/2006/relationships/image" Target="../media/image283.png"/><Relationship Id="rId12" Type="http://schemas.openxmlformats.org/officeDocument/2006/relationships/hyperlink" Target="https://paton.kiev.ua/" TargetMode="External"/><Relationship Id="rId17" Type="http://schemas.openxmlformats.org/officeDocument/2006/relationships/hyperlink" Target="https://kau.edu.ua/education/kai-e6" TargetMode="External"/><Relationship Id="rId2" Type="http://schemas.openxmlformats.org/officeDocument/2006/relationships/hyperlink" Target="https://kau.org.ua/" TargetMode="External"/><Relationship Id="rId16" Type="http://schemas.openxmlformats.org/officeDocument/2006/relationships/image" Target="../media/image5.png"/><Relationship Id="rId1" Type="http://schemas.openxmlformats.org/officeDocument/2006/relationships/slideLayout" Target="../slideLayouts/slideLayout36.xml"/><Relationship Id="rId6" Type="http://schemas.openxmlformats.org/officeDocument/2006/relationships/hyperlink" Target="http://aki.nau.edu.ua/" TargetMode="External"/><Relationship Id="rId11" Type="http://schemas.openxmlformats.org/officeDocument/2006/relationships/image" Target="../media/image285.png"/><Relationship Id="rId5" Type="http://schemas.openxmlformats.org/officeDocument/2006/relationships/image" Target="../media/image282.png"/><Relationship Id="rId15" Type="http://schemas.openxmlformats.org/officeDocument/2006/relationships/image" Target="../media/image287.png"/><Relationship Id="rId10" Type="http://schemas.openxmlformats.org/officeDocument/2006/relationships/hyperlink" Target="http://www.materials.kiev.ua/" TargetMode="External"/><Relationship Id="rId4" Type="http://schemas.openxmlformats.org/officeDocument/2006/relationships/hyperlink" Target="https://nau.edu.ua/" TargetMode="External"/><Relationship Id="rId9" Type="http://schemas.openxmlformats.org/officeDocument/2006/relationships/image" Target="../media/image284.png"/><Relationship Id="rId14" Type="http://schemas.openxmlformats.org/officeDocument/2006/relationships/hyperlink" Target="https://www.imp.kiev.ua/?lang=uk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youtu.be/Cv1oaI2CcBk" TargetMode="External"/><Relationship Id="rId5" Type="http://schemas.openxmlformats.org/officeDocument/2006/relationships/hyperlink" Target="https://youtu.be/N24iTlPvAxY" TargetMode="External"/><Relationship Id="rId4" Type="http://schemas.openxmlformats.org/officeDocument/2006/relationships/hyperlink" Target="https://www6.slac.stanford.edu/" TargetMode="External"/></Relationships>
</file>

<file path=ppt/slides/_rels/slide120.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image" Target="../media/image289.png"/><Relationship Id="rId1" Type="http://schemas.openxmlformats.org/officeDocument/2006/relationships/slideLayout" Target="../slideLayouts/slideLayout37.xml"/><Relationship Id="rId6" Type="http://schemas.openxmlformats.org/officeDocument/2006/relationships/hyperlink" Target="https://kau.org.ua/news/sci/1384-expho-2025" TargetMode="External"/><Relationship Id="rId5" Type="http://schemas.openxmlformats.org/officeDocument/2006/relationships/image" Target="../media/image292.png"/><Relationship Id="rId4" Type="http://schemas.openxmlformats.org/officeDocument/2006/relationships/image" Target="../media/image291.png"/></Relationships>
</file>

<file path=ppt/slides/_rels/slide121.xml.rels><?xml version="1.0" encoding="UTF-8" standalone="yes"?>
<Relationships xmlns="http://schemas.openxmlformats.org/package/2006/relationships"><Relationship Id="rId8" Type="http://schemas.openxmlformats.org/officeDocument/2006/relationships/image" Target="../media/image299.jpeg"/><Relationship Id="rId3" Type="http://schemas.openxmlformats.org/officeDocument/2006/relationships/image" Target="../media/image294.png"/><Relationship Id="rId7" Type="http://schemas.openxmlformats.org/officeDocument/2006/relationships/image" Target="../media/image298.jpeg"/><Relationship Id="rId2" Type="http://schemas.openxmlformats.org/officeDocument/2006/relationships/image" Target="../media/image293.jpeg"/><Relationship Id="rId1" Type="http://schemas.openxmlformats.org/officeDocument/2006/relationships/slideLayout" Target="../slideLayouts/slideLayout95.xml"/><Relationship Id="rId6" Type="http://schemas.openxmlformats.org/officeDocument/2006/relationships/image" Target="../media/image297.jpeg"/><Relationship Id="rId5" Type="http://schemas.openxmlformats.org/officeDocument/2006/relationships/image" Target="../media/image296.jpeg"/><Relationship Id="rId4" Type="http://schemas.openxmlformats.org/officeDocument/2006/relationships/image" Target="../media/image295.jpeg"/></Relationships>
</file>

<file path=ppt/slides/_rels/slide122.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hyperlink" Target="https://www6.slac.stanford.edu/" TargetMode="External"/><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hyperlink" Target="https://youtu.be/Cv1oaI2CcB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video" Target="https://www.youtube.com/embed/Cv1oaI2CcBk?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hyperlink" Target="https://www6.slac.stanford.ed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16/j.mtphys.2018.09.002" TargetMode="External"/><Relationship Id="rId2" Type="http://schemas.openxmlformats.org/officeDocument/2006/relationships/image" Target="../media/image50.emf"/><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hyperlink" Target="https://www.leaps-initiative.eu/resources/" TargetMode="External"/><Relationship Id="rId2" Type="http://schemas.openxmlformats.org/officeDocument/2006/relationships/image" Target="../media/image51.png"/><Relationship Id="rId1" Type="http://schemas.openxmlformats.org/officeDocument/2006/relationships/slideLayout" Target="../slideLayouts/slideLayout2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s://www.leaps-initiative.eu/" TargetMode="External"/><Relationship Id="rId9" Type="http://schemas.openxmlformats.org/officeDocument/2006/relationships/image" Target="../media/image56.jpeg"/></Relationships>
</file>

<file path=ppt/slides/_rels/slide19.xml.rels><?xml version="1.0" encoding="UTF-8" standalone="yes"?>
<Relationships xmlns="http://schemas.openxmlformats.org/package/2006/relationships"><Relationship Id="rId3" Type="http://schemas.openxmlformats.org/officeDocument/2006/relationships/hyperlink" Target="https://youtu.be/tCwJ_CB2cyM" TargetMode="External"/><Relationship Id="rId2" Type="http://schemas.openxmlformats.org/officeDocument/2006/relationships/image" Target="../media/image57.png"/><Relationship Id="rId1" Type="http://schemas.openxmlformats.org/officeDocument/2006/relationships/slideLayout" Target="../slideLayouts/slideLayout30.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hyperlink" Target="https://youtu.be/6EHqtsF6Vrw"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hyperlink" Target="https://kau.org.ua/en/kordyuk" TargetMode="External"/><Relationship Id="rId7" Type="http://schemas.openxmlformats.org/officeDocument/2006/relationships/image" Target="../media/image7.png"/><Relationship Id="rId12" Type="http://schemas.openxmlformats.org/officeDocument/2006/relationships/hyperlink" Target="https://vuias.org/" TargetMode="External"/><Relationship Id="rId2" Type="http://schemas.openxmlformats.org/officeDocument/2006/relationships/image" Target="../media/image5.png"/><Relationship Id="rId1" Type="http://schemas.openxmlformats.org/officeDocument/2006/relationships/slideLayout" Target="../slideLayouts/slideLayout30.xml"/><Relationship Id="rId6" Type="http://schemas.openxmlformats.org/officeDocument/2006/relationships/hyperlink" Target="https://gu-qumat.ifw-dresden.de/" TargetMode="External"/><Relationship Id="rId11" Type="http://schemas.openxmlformats.org/officeDocument/2006/relationships/image" Target="../media/image10.png"/><Relationship Id="rId5" Type="http://schemas.openxmlformats.org/officeDocument/2006/relationships/image" Target="../media/image6.jpeg"/><Relationship Id="rId15" Type="http://schemas.openxmlformats.org/officeDocument/2006/relationships/hyperlink" Target="https://nrfu.org.ua/en/" TargetMode="External"/><Relationship Id="rId10" Type="http://schemas.openxmlformats.org/officeDocument/2006/relationships/image" Target="../media/image9.png"/><Relationship Id="rId4" Type="http://schemas.openxmlformats.org/officeDocument/2006/relationships/hyperlink" Target="https://www.imp.kiev.ua/~kord/" TargetMode="External"/><Relationship Id="rId9" Type="http://schemas.openxmlformats.org/officeDocument/2006/relationships/hyperlink" Target="https://kau.org.ua/gu-qumat" TargetMode="External"/><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hyperlink" Target="https://www.helmholtz-berlin.de/en/about-us/" TargetMode="External"/><Relationship Id="rId2" Type="http://schemas.openxmlformats.org/officeDocument/2006/relationships/image" Target="../media/image60.png"/><Relationship Id="rId1" Type="http://schemas.openxmlformats.org/officeDocument/2006/relationships/slideLayout" Target="../slideLayouts/slideLayout24.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74.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5.gif"/><Relationship Id="rId1" Type="http://schemas.openxmlformats.org/officeDocument/2006/relationships/slideLayout" Target="../slideLayouts/slideLayout25.xml"/><Relationship Id="rId6" Type="http://schemas.openxmlformats.org/officeDocument/2006/relationships/image" Target="../media/image470.png"/><Relationship Id="rId5" Type="http://schemas.openxmlformats.org/officeDocument/2006/relationships/image" Target="../media/image460.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s://youtu.be/aXRTczANuIs" TargetMode="Externa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electromagneticworld.blogspot.com/2017/04/electromagnetic-spectrum.html" TargetMode="Externa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_DWDZzsZL3w" TargetMode="External"/><Relationship Id="rId2" Type="http://schemas.openxmlformats.org/officeDocument/2006/relationships/image" Target="../media/image81.jpeg"/><Relationship Id="rId1" Type="http://schemas.openxmlformats.org/officeDocument/2006/relationships/slideLayout" Target="../slideLayouts/slideLayout30.xml"/><Relationship Id="rId6" Type="http://schemas.openxmlformats.org/officeDocument/2006/relationships/image" Target="../media/image81.png"/><Relationship Id="rId5" Type="http://schemas.openxmlformats.org/officeDocument/2006/relationships/hyperlink" Target="https://www.intechopen.com/chapters/65550" TargetMode="External"/><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s://youtu.be/_DWDZzsZL3w" TargetMode="External"/><Relationship Id="rId1" Type="http://schemas.openxmlformats.org/officeDocument/2006/relationships/slideLayout" Target="../slideLayouts/slideLayout30.xml"/><Relationship Id="rId5" Type="http://schemas.openxmlformats.org/officeDocument/2006/relationships/image" Target="../media/image72.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hyperlink" Target="https://www.aig.org.au/australian-synchrotron-visit/" TargetMode="External"/><Relationship Id="rId2" Type="http://schemas.openxmlformats.org/officeDocument/2006/relationships/image" Target="../media/image94.jpe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3" Type="http://schemas.openxmlformats.org/officeDocument/2006/relationships/hyperlink" Target="https://www.sciencedirect.com/science/article/abs/pii/S0022459622005412" TargetMode="External"/><Relationship Id="rId18" Type="http://schemas.openxmlformats.org/officeDocument/2006/relationships/hyperlink" Target="https://journals.aps.org/prb/abstract/10.1103/PhysRevB.105.024410" TargetMode="External"/><Relationship Id="rId26" Type="http://schemas.openxmlformats.org/officeDocument/2006/relationships/hyperlink" Target="https://www.sciencedirect.com/science/article/pii/S0022024821000580?via%3Dihub" TargetMode="External"/><Relationship Id="rId39" Type="http://schemas.openxmlformats.org/officeDocument/2006/relationships/hyperlink" Target="https://doi.org/10.1103/PhysRevB.100.140407" TargetMode="External"/><Relationship Id="rId21" Type="http://schemas.openxmlformats.org/officeDocument/2006/relationships/hyperlink" Target="https://journals.aps.org/prl/abstract/10.1103/PhysRevLett.127.045701" TargetMode="External"/><Relationship Id="rId34" Type="http://schemas.openxmlformats.org/officeDocument/2006/relationships/hyperlink" Target="https://journals.aps.org/prb/abstract/10.1103/PhysRevB.102.220408" TargetMode="External"/><Relationship Id="rId42" Type="http://schemas.openxmlformats.org/officeDocument/2006/relationships/hyperlink" Target="https://aip.scitation.org/doi/full/10.1063/10.0000123" TargetMode="External"/><Relationship Id="rId47" Type="http://schemas.openxmlformats.org/officeDocument/2006/relationships/image" Target="../media/image29.png"/><Relationship Id="rId7" Type="http://schemas.openxmlformats.org/officeDocument/2006/relationships/hyperlink" Target="https://journals.aps.org/prb/abstract/10.1103/PhysRevB.107.035158" TargetMode="External"/><Relationship Id="rId2" Type="http://schemas.openxmlformats.org/officeDocument/2006/relationships/notesSlide" Target="../notesSlides/notesSlide1.xml"/><Relationship Id="rId16" Type="http://schemas.openxmlformats.org/officeDocument/2006/relationships/hyperlink" Target="https://journals.aps.org/prb/abstract/10.1103/PhysRevB.105.235112" TargetMode="External"/><Relationship Id="rId29" Type="http://schemas.openxmlformats.org/officeDocument/2006/relationships/hyperlink" Target="https://scipost.org/10.21468/SciPostPhys.9.4.043" TargetMode="External"/><Relationship Id="rId1" Type="http://schemas.openxmlformats.org/officeDocument/2006/relationships/slideLayout" Target="../slideLayouts/slideLayout82.xml"/><Relationship Id="rId6" Type="http://schemas.openxmlformats.org/officeDocument/2006/relationships/hyperlink" Target="https://journals.aps.org/prmaterials/abstract/10.1103/PhysRevMaterials.7.033405" TargetMode="External"/><Relationship Id="rId11" Type="http://schemas.openxmlformats.org/officeDocument/2006/relationships/hyperlink" Target="https://journals.aps.org/prb/abstract/10.1103/PhysRevB.106.174426" TargetMode="External"/><Relationship Id="rId24" Type="http://schemas.openxmlformats.org/officeDocument/2006/relationships/hyperlink" Target="https://www.mdpi.com/2073-4352/11/5/500" TargetMode="External"/><Relationship Id="rId32" Type="http://schemas.openxmlformats.org/officeDocument/2006/relationships/hyperlink" Target="https://journals.aps.org/prmaterials/abstract/10.1103/PhysRevMaterials.4.124202" TargetMode="External"/><Relationship Id="rId37" Type="http://schemas.openxmlformats.org/officeDocument/2006/relationships/hyperlink" Target="https://journals.aps.org/prb/abstract/10.1103/PhysRevB." TargetMode="External"/><Relationship Id="rId40" Type="http://schemas.openxmlformats.org/officeDocument/2006/relationships/hyperlink" Target="https://iopscience.iop.org/article/10.1088/2053-1591/ab3f9d/meta" TargetMode="External"/><Relationship Id="rId45" Type="http://schemas.openxmlformats.org/officeDocument/2006/relationships/image" Target="../media/image27.png"/><Relationship Id="rId5" Type="http://schemas.openxmlformats.org/officeDocument/2006/relationships/hyperlink" Target="https://journals.aps.org/prb/abstract/10.1103/PhysRevB.107.165141" TargetMode="External"/><Relationship Id="rId15" Type="http://schemas.openxmlformats.org/officeDocument/2006/relationships/hyperlink" Target="https://www.mdpi.com/2073-4352/12/7/998" TargetMode="External"/><Relationship Id="rId23" Type="http://schemas.openxmlformats.org/officeDocument/2006/relationships/hyperlink" Target="https://pubs.rsc.org/en/content/articlelanding/2022/DT/D1DT03198H" TargetMode="External"/><Relationship Id="rId28" Type="http://schemas.openxmlformats.org/officeDocument/2006/relationships/hyperlink" Target="https://doi.org/10.15407/ujpe66.4.333" TargetMode="External"/><Relationship Id="rId36" Type="http://schemas.openxmlformats.org/officeDocument/2006/relationships/hyperlink" Target="https://scipost.org/10.21468/SciPostPhys.7.3.035" TargetMode="External"/><Relationship Id="rId10" Type="http://schemas.openxmlformats.org/officeDocument/2006/relationships/hyperlink" Target="https://journals.aps.org/prl/abstract/10.1103/PhysRevLett.129.227203" TargetMode="External"/><Relationship Id="rId19" Type="http://schemas.openxmlformats.org/officeDocument/2006/relationships/hyperlink" Target="https://www.sciencedirect.com/science/article/abs/pii/S092702562100759X" TargetMode="External"/><Relationship Id="rId31" Type="http://schemas.openxmlformats.org/officeDocument/2006/relationships/hyperlink" Target="https://aip.scitation.org/doi/10.1063/5.0010107" TargetMode="External"/><Relationship Id="rId44" Type="http://schemas.openxmlformats.org/officeDocument/2006/relationships/image" Target="../media/image26.png"/><Relationship Id="rId4" Type="http://schemas.openxmlformats.org/officeDocument/2006/relationships/hyperlink" Target="https://doi.org/10.1016/j.jcrysgro.2023.127332" TargetMode="External"/><Relationship Id="rId9" Type="http://schemas.openxmlformats.org/officeDocument/2006/relationships/hyperlink" Target="https://journals.aps.org/prb/abstract/10.1103/PhysRevB.106.085401" TargetMode="External"/><Relationship Id="rId14" Type="http://schemas.openxmlformats.org/officeDocument/2006/relationships/hyperlink" Target="https://www.nature.com/articles/s41467-022-31841-z" TargetMode="External"/><Relationship Id="rId22" Type="http://schemas.openxmlformats.org/officeDocument/2006/relationships/hyperlink" Target="https://scipost.org/10.21468/SciPostPhys.10.1.004" TargetMode="External"/><Relationship Id="rId27" Type="http://schemas.openxmlformats.org/officeDocument/2006/relationships/hyperlink" Target="https://doi.org/10.1016/j.jallcom.2020.157334" TargetMode="External"/><Relationship Id="rId30" Type="http://schemas.openxmlformats.org/officeDocument/2006/relationships/hyperlink" Target="https://pubs.acs.org/doi/10.1021/acs.nanolett.0c03246" TargetMode="External"/><Relationship Id="rId35" Type="http://schemas.openxmlformats.org/officeDocument/2006/relationships/hyperlink" Target="https://www.nature.com/articles/s41535-020-0225-5" TargetMode="External"/><Relationship Id="rId43" Type="http://schemas.openxmlformats.org/officeDocument/2006/relationships/image" Target="../media/image25.jpg"/><Relationship Id="rId8" Type="http://schemas.openxmlformats.org/officeDocument/2006/relationships/hyperlink" Target="https://journals.aps.org/prmaterials/abstract/10.1103/PhysRevMaterials.7.014003" TargetMode="External"/><Relationship Id="rId3" Type="http://schemas.openxmlformats.org/officeDocument/2006/relationships/hyperlink" Target="https://doi.org/10.1038/s41586-023-06977-7" TargetMode="External"/><Relationship Id="rId12" Type="http://schemas.openxmlformats.org/officeDocument/2006/relationships/hyperlink" Target="https://iopscience.iop.org/article/10.1088/1361-6463/ac8d9f/meta" TargetMode="External"/><Relationship Id="rId17" Type="http://schemas.openxmlformats.org/officeDocument/2006/relationships/hyperlink" Target="https://journals.aps.org/prl/abstract/10.1103/PhysRevLett.128.036402" TargetMode="External"/><Relationship Id="rId25" Type="http://schemas.openxmlformats.org/officeDocument/2006/relationships/hyperlink" Target="https://pubs.acs.org/doi/10.1021/acs.cgd.1c00259" TargetMode="External"/><Relationship Id="rId33" Type="http://schemas.openxmlformats.org/officeDocument/2006/relationships/hyperlink" Target="https://www.nature.com/articles/s41535-020-00268-4" TargetMode="External"/><Relationship Id="rId38" Type="http://schemas.openxmlformats.org/officeDocument/2006/relationships/hyperlink" Target="https://doi.org/10.1103/PhysRevB.99.184429" TargetMode="External"/><Relationship Id="rId46" Type="http://schemas.openxmlformats.org/officeDocument/2006/relationships/image" Target="../media/image28.png"/><Relationship Id="rId20" Type="http://schemas.openxmlformats.org/officeDocument/2006/relationships/hyperlink" Target="https://onlinelibrary.wiley.com/doi/10.1002/smll.202105219" TargetMode="External"/><Relationship Id="rId41" Type="http://schemas.openxmlformats.org/officeDocument/2006/relationships/hyperlink" Target="https://aip.scitation.org/doi/full/10.1063/1.5124563"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3" Type="http://schemas.openxmlformats.org/officeDocument/2006/relationships/hyperlink" Target="https://www.intechopen.com/chapters/65550" TargetMode="External"/><Relationship Id="rId2" Type="http://schemas.openxmlformats.org/officeDocument/2006/relationships/image" Target="../media/image100.pn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30.xml"/><Relationship Id="rId4" Type="http://schemas.openxmlformats.org/officeDocument/2006/relationships/hyperlink" Target="https://www.psi.ch/en/sls"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30.xml"/><Relationship Id="rId5" Type="http://schemas.openxmlformats.org/officeDocument/2006/relationships/hyperlink" Target="https://www.diamond.ac.uk/Home/About.html" TargetMode="External"/><Relationship Id="rId4" Type="http://schemas.openxmlformats.org/officeDocument/2006/relationships/image" Target="../media/image105.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diamond.ac.uk/Public/VisitUs/Virtual-Visit.html" TargetMode="External"/><Relationship Id="rId5" Type="http://schemas.openxmlformats.org/officeDocument/2006/relationships/image" Target="../media/image104.jpeg"/><Relationship Id="rId4" Type="http://schemas.openxmlformats.org/officeDocument/2006/relationships/image" Target="../media/image106.png"/></Relationships>
</file>

<file path=ppt/slides/_rels/slide5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hyperlink" Target="https://doi.org/10.1007/978-3-031-20744-0_1" TargetMode="External"/><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9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6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1.xml"/></Relationships>
</file>

<file path=ppt/slides/_rels/slide64.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13.jpeg"/><Relationship Id="rId7" Type="http://schemas.openxmlformats.org/officeDocument/2006/relationships/image" Target="../media/image117.gif"/><Relationship Id="rId2" Type="http://schemas.openxmlformats.org/officeDocument/2006/relationships/hyperlink" Target="https://www.nobelprize.org/" TargetMode="External"/><Relationship Id="rId1" Type="http://schemas.openxmlformats.org/officeDocument/2006/relationships/slideLayout" Target="../slideLayouts/slideLayout7.xml"/><Relationship Id="rId6" Type="http://schemas.openxmlformats.org/officeDocument/2006/relationships/image" Target="../media/image116.gif"/><Relationship Id="rId5" Type="http://schemas.openxmlformats.org/officeDocument/2006/relationships/image" Target="../media/image115.jpeg"/><Relationship Id="rId4" Type="http://schemas.openxmlformats.org/officeDocument/2006/relationships/image" Target="../media/image114.jpeg"/></Relationships>
</file>

<file path=ppt/slides/_rels/slide6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 Id="rId5" Type="http://schemas.openxmlformats.org/officeDocument/2006/relationships/hyperlink" Target="https://www.nobelprize.org/" TargetMode="External"/><Relationship Id="rId4" Type="http://schemas.openxmlformats.org/officeDocument/2006/relationships/image" Target="../media/image107.png"/></Relationships>
</file>

<file path=ppt/slides/_rels/slide6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hyperlink" Target="https://www.nobelprize.org/" TargetMode="External"/><Relationship Id="rId5" Type="http://schemas.openxmlformats.org/officeDocument/2006/relationships/image" Target="../media/image122.jpeg"/><Relationship Id="rId4" Type="http://schemas.openxmlformats.org/officeDocument/2006/relationships/image" Target="../media/image107.png"/></Relationships>
</file>

<file path=ppt/slides/_rels/slide6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32.gif"/><Relationship Id="rId3" Type="http://schemas.openxmlformats.org/officeDocument/2006/relationships/image" Target="../media/image128.jpeg"/><Relationship Id="rId7" Type="http://schemas.openxmlformats.org/officeDocument/2006/relationships/image" Target="../media/image131.gif"/><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hyperlink" Target="http://www.imp.kiev.ua/~kord/papers/box/2012_JoVE_Borisenko.pdf" TargetMode="External"/><Relationship Id="rId5" Type="http://schemas.openxmlformats.org/officeDocument/2006/relationships/image" Target="../media/image130.png"/><Relationship Id="rId4" Type="http://schemas.openxmlformats.org/officeDocument/2006/relationships/image" Target="../media/image12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9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_rels/slide7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0.xml"/><Relationship Id="rId1" Type="http://schemas.openxmlformats.org/officeDocument/2006/relationships/slideLayout" Target="../slideLayouts/slideLayout130.xml"/><Relationship Id="rId4" Type="http://schemas.openxmlformats.org/officeDocument/2006/relationships/image" Target="../media/image134.png"/></Relationships>
</file>

<file path=ppt/slides/_rels/slide72.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11.xml"/><Relationship Id="rId1" Type="http://schemas.openxmlformats.org/officeDocument/2006/relationships/slideLayout" Target="../slideLayouts/slideLayout131.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png"/></Relationships>
</file>

<file path=ppt/slides/_rels/slide7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2.xml"/><Relationship Id="rId1" Type="http://schemas.openxmlformats.org/officeDocument/2006/relationships/slideLayout" Target="../slideLayouts/slideLayout132.xml"/><Relationship Id="rId4" Type="http://schemas.openxmlformats.org/officeDocument/2006/relationships/image" Target="../media/image134.png"/></Relationships>
</file>

<file path=ppt/slides/_rels/slide7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3.xml"/><Relationship Id="rId1" Type="http://schemas.openxmlformats.org/officeDocument/2006/relationships/slideLayout" Target="../slideLayouts/slideLayout142.xml"/></Relationships>
</file>

<file path=ppt/slides/_rels/slide75.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14.xml"/><Relationship Id="rId1" Type="http://schemas.openxmlformats.org/officeDocument/2006/relationships/slideLayout" Target="../slideLayouts/slideLayout132.xml"/></Relationships>
</file>

<file path=ppt/slides/_rels/slide76.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hyperlink" Target="http://www.phys.ufl.edu/fermisurface/" TargetMode="External"/><Relationship Id="rId2" Type="http://schemas.openxmlformats.org/officeDocument/2006/relationships/notesSlide" Target="../notesSlides/notesSlide15.xml"/><Relationship Id="rId1" Type="http://schemas.openxmlformats.org/officeDocument/2006/relationships/slideLayout" Target="../slideLayouts/slideLayout13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7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6.xml"/><Relationship Id="rId1" Type="http://schemas.openxmlformats.org/officeDocument/2006/relationships/slideLayout" Target="../slideLayouts/slideLayout153.xml"/><Relationship Id="rId5" Type="http://schemas.openxmlformats.org/officeDocument/2006/relationships/image" Target="../media/image151.png"/><Relationship Id="rId4" Type="http://schemas.openxmlformats.org/officeDocument/2006/relationships/image" Target="../media/image150.png"/></Relationships>
</file>

<file path=ppt/slides/_rels/slide7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7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8.xml"/><Relationship Id="rId1" Type="http://schemas.openxmlformats.org/officeDocument/2006/relationships/slideLayout" Target="../slideLayouts/slideLayout175.xml"/><Relationship Id="rId6" Type="http://schemas.openxmlformats.org/officeDocument/2006/relationships/image" Target="../media/image155.png"/><Relationship Id="rId5" Type="http://schemas.openxmlformats.org/officeDocument/2006/relationships/image" Target="../media/image131.gif"/><Relationship Id="rId4" Type="http://schemas.openxmlformats.org/officeDocument/2006/relationships/image" Target="../media/image154.pn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95.xml"/><Relationship Id="rId5" Type="http://schemas.openxmlformats.org/officeDocument/2006/relationships/image" Target="../media/image40.png"/><Relationship Id="rId4" Type="http://schemas.openxmlformats.org/officeDocument/2006/relationships/image" Target="../media/image39.jpeg"/></Relationships>
</file>

<file path=ppt/slides/_rels/slide80.xml.rels><?xml version="1.0" encoding="UTF-8" standalone="yes"?>
<Relationships xmlns="http://schemas.openxmlformats.org/package/2006/relationships"><Relationship Id="rId3" Type="http://schemas.openxmlformats.org/officeDocument/2006/relationships/image" Target="../media/image156.jpg"/><Relationship Id="rId2" Type="http://schemas.openxmlformats.org/officeDocument/2006/relationships/notesSlide" Target="../notesSlides/notesSlide19.xml"/><Relationship Id="rId1" Type="http://schemas.openxmlformats.org/officeDocument/2006/relationships/slideLayout" Target="../slideLayouts/slideLayout130.xml"/><Relationship Id="rId6" Type="http://schemas.openxmlformats.org/officeDocument/2006/relationships/hyperlink" Target="https://www.nature.com/articles/nphys3668" TargetMode="External"/><Relationship Id="rId5" Type="http://schemas.openxmlformats.org/officeDocument/2006/relationships/hyperlink" Target="https://pubs.acs.org/doi/10.1021/acs.chemrev.0c01322" TargetMode="External"/><Relationship Id="rId4" Type="http://schemas.openxmlformats.org/officeDocument/2006/relationships/image" Target="../media/image157.jpg"/></Relationships>
</file>

<file path=ppt/slides/_rels/slide81.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0.xml"/><Relationship Id="rId1" Type="http://schemas.openxmlformats.org/officeDocument/2006/relationships/slideLayout" Target="../slideLayouts/slideLayout130.xml"/><Relationship Id="rId5" Type="http://schemas.openxmlformats.org/officeDocument/2006/relationships/hyperlink" Target="https://arpes.stanford.edu/research/tool-development/angle-resolved-photoemission-spectroscopy" TargetMode="External"/><Relationship Id="rId4" Type="http://schemas.openxmlformats.org/officeDocument/2006/relationships/image" Target="../media/image143.png"/></Relationships>
</file>

<file path=ppt/slides/_rels/slide82.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63.png"/><Relationship Id="rId2" Type="http://schemas.openxmlformats.org/officeDocument/2006/relationships/notesSlide" Target="../notesSlides/notesSlide21.xml"/><Relationship Id="rId1" Type="http://schemas.openxmlformats.org/officeDocument/2006/relationships/slideLayout" Target="../slideLayouts/slideLayout186.xml"/><Relationship Id="rId6" Type="http://schemas.openxmlformats.org/officeDocument/2006/relationships/image" Target="../media/image162.png"/><Relationship Id="rId5" Type="http://schemas.openxmlformats.org/officeDocument/2006/relationships/image" Target="../media/image161.jpg"/><Relationship Id="rId4" Type="http://schemas.openxmlformats.org/officeDocument/2006/relationships/image" Target="../media/image160.jpg"/></Relationships>
</file>

<file path=ppt/slides/_rels/slide8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2.xml"/><Relationship Id="rId1" Type="http://schemas.openxmlformats.org/officeDocument/2006/relationships/slideLayout" Target="../slideLayouts/slideLayout131.xml"/><Relationship Id="rId5" Type="http://schemas.openxmlformats.org/officeDocument/2006/relationships/image" Target="../media/image166.png"/><Relationship Id="rId4" Type="http://schemas.openxmlformats.org/officeDocument/2006/relationships/image" Target="../media/image165.png"/></Relationships>
</file>

<file path=ppt/slides/_rels/slide84.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jpg"/><Relationship Id="rId7" Type="http://schemas.openxmlformats.org/officeDocument/2006/relationships/image" Target="../media/image171.png"/><Relationship Id="rId2" Type="http://schemas.openxmlformats.org/officeDocument/2006/relationships/notesSlide" Target="../notesSlides/notesSlide23.xml"/><Relationship Id="rId1" Type="http://schemas.openxmlformats.org/officeDocument/2006/relationships/slideLayout" Target="../slideLayouts/slideLayout131.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8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4.xml"/><Relationship Id="rId1" Type="http://schemas.openxmlformats.org/officeDocument/2006/relationships/slideLayout" Target="../slideLayouts/slideLayout130.xml"/><Relationship Id="rId6" Type="http://schemas.openxmlformats.org/officeDocument/2006/relationships/image" Target="../media/image175.png"/><Relationship Id="rId5" Type="http://schemas.openxmlformats.org/officeDocument/2006/relationships/image" Target="../media/image168.png"/><Relationship Id="rId4" Type="http://schemas.openxmlformats.org/officeDocument/2006/relationships/image" Target="../media/image174.png"/></Relationships>
</file>

<file path=ppt/slides/_rels/slide86.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6.jpg"/><Relationship Id="rId7" Type="http://schemas.openxmlformats.org/officeDocument/2006/relationships/image" Target="../media/image172.png"/><Relationship Id="rId2" Type="http://schemas.openxmlformats.org/officeDocument/2006/relationships/notesSlide" Target="../notesSlides/notesSlide25.xml"/><Relationship Id="rId1" Type="http://schemas.openxmlformats.org/officeDocument/2006/relationships/slideLayout" Target="../slideLayouts/slideLayout131.xml"/><Relationship Id="rId6" Type="http://schemas.openxmlformats.org/officeDocument/2006/relationships/image" Target="../media/image163.png"/><Relationship Id="rId5" Type="http://schemas.openxmlformats.org/officeDocument/2006/relationships/image" Target="../media/image178.png"/><Relationship Id="rId4" Type="http://schemas.openxmlformats.org/officeDocument/2006/relationships/image" Target="../media/image177.png"/></Relationships>
</file>

<file path=ppt/slides/_rels/slide87.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175.png"/><Relationship Id="rId7" Type="http://schemas.openxmlformats.org/officeDocument/2006/relationships/hyperlink" Target="http://www.imp.kiev.ua/~kord/papers/box/2010_EPJST_Kordyuk.pdf" TargetMode="External"/><Relationship Id="rId2" Type="http://schemas.openxmlformats.org/officeDocument/2006/relationships/notesSlide" Target="../notesSlides/notesSlide26.xml"/><Relationship Id="rId1" Type="http://schemas.openxmlformats.org/officeDocument/2006/relationships/slideLayout" Target="../slideLayouts/slideLayout197.xml"/><Relationship Id="rId6" Type="http://schemas.openxmlformats.org/officeDocument/2006/relationships/hyperlink" Target="http://www.imp.kiev.ua/~kord/papers/box/2009_NP_Dahm.pdf" TargetMode="External"/><Relationship Id="rId11" Type="http://schemas.openxmlformats.org/officeDocument/2006/relationships/image" Target="../media/image184.png"/><Relationship Id="rId5" Type="http://schemas.openxmlformats.org/officeDocument/2006/relationships/hyperlink" Target="http://www.imp.kiev.ua/~kord/papers/box/2007_PRB_Inosov.pdf" TargetMode="External"/><Relationship Id="rId10" Type="http://schemas.openxmlformats.org/officeDocument/2006/relationships/image" Target="../media/image183.png"/><Relationship Id="rId4" Type="http://schemas.openxmlformats.org/officeDocument/2006/relationships/image" Target="../media/image180.png"/><Relationship Id="rId9" Type="http://schemas.openxmlformats.org/officeDocument/2006/relationships/image" Target="../media/image182.png"/></Relationships>
</file>

<file path=ppt/slides/_rels/slide88.xml.rels><?xml version="1.0" encoding="UTF-8" standalone="yes"?>
<Relationships xmlns="http://schemas.openxmlformats.org/package/2006/relationships"><Relationship Id="rId3" Type="http://schemas.openxmlformats.org/officeDocument/2006/relationships/image" Target="../media/image185.png"/><Relationship Id="rId7" Type="http://schemas.openxmlformats.org/officeDocument/2006/relationships/image" Target="../media/image175.png"/><Relationship Id="rId2" Type="http://schemas.openxmlformats.org/officeDocument/2006/relationships/notesSlide" Target="../notesSlides/notesSlide27.xml"/><Relationship Id="rId1" Type="http://schemas.openxmlformats.org/officeDocument/2006/relationships/slideLayout" Target="../slideLayouts/slideLayout208.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89.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28.xml"/><Relationship Id="rId1" Type="http://schemas.openxmlformats.org/officeDocument/2006/relationships/slideLayout" Target="../slideLayouts/slideLayout208.xml"/><Relationship Id="rId4" Type="http://schemas.openxmlformats.org/officeDocument/2006/relationships/image" Target="../media/image190.png"/></Relationships>
</file>

<file path=ppt/slides/_rels/slide9.xml.rels><?xml version="1.0" encoding="UTF-8" standalone="yes"?>
<Relationships xmlns="http://schemas.openxmlformats.org/package/2006/relationships"><Relationship Id="rId8" Type="http://schemas.openxmlformats.org/officeDocument/2006/relationships/hyperlink" Target="https://youtu.be/l4NSF-gkKCU" TargetMode="External"/><Relationship Id="rId13" Type="http://schemas.openxmlformats.org/officeDocument/2006/relationships/hyperlink" Target="https://youtu.be/UsJ1j4_1Di0" TargetMode="External"/><Relationship Id="rId3" Type="http://schemas.openxmlformats.org/officeDocument/2006/relationships/hyperlink" Target="https://youtu.be/_DWDZzsZL3w" TargetMode="External"/><Relationship Id="rId7" Type="http://schemas.openxmlformats.org/officeDocument/2006/relationships/hyperlink" Target="https://www.diamond.ac.uk/Public/VisitUs/Virtual-Visit.html" TargetMode="External"/><Relationship Id="rId12" Type="http://schemas.openxmlformats.org/officeDocument/2006/relationships/hyperlink" Target="https://youtu.be/tCwJ_CB2cyM" TargetMode="External"/><Relationship Id="rId2" Type="http://schemas.openxmlformats.org/officeDocument/2006/relationships/hyperlink" Target="https://youtu.be/N24iTlPvAxY" TargetMode="External"/><Relationship Id="rId1" Type="http://schemas.openxmlformats.org/officeDocument/2006/relationships/slideLayout" Target="../slideLayouts/slideLayout14.xml"/><Relationship Id="rId6" Type="http://schemas.openxmlformats.org/officeDocument/2006/relationships/hyperlink" Target="https://youtu.be/_xv_GwCgpAc" TargetMode="External"/><Relationship Id="rId11" Type="http://schemas.openxmlformats.org/officeDocument/2006/relationships/hyperlink" Target="https://youtu.be/3fEIS6pbhIo" TargetMode="External"/><Relationship Id="rId5" Type="http://schemas.openxmlformats.org/officeDocument/2006/relationships/hyperlink" Target="https://youtu.be/g6OZmKb_tIU" TargetMode="External"/><Relationship Id="rId10" Type="http://schemas.openxmlformats.org/officeDocument/2006/relationships/hyperlink" Target="https://youtu.be/McPodwqR5ww" TargetMode="External"/><Relationship Id="rId4" Type="http://schemas.openxmlformats.org/officeDocument/2006/relationships/hyperlink" Target="https://player.slideplayer.com/15/4610895/" TargetMode="External"/><Relationship Id="rId9" Type="http://schemas.openxmlformats.org/officeDocument/2006/relationships/hyperlink" Target="https://youtu.be/2TJMFlkyFwc" TargetMode="External"/><Relationship Id="rId14" Type="http://schemas.openxmlformats.org/officeDocument/2006/relationships/image" Target="../media/image41.png"/></Relationships>
</file>

<file path=ppt/slides/_rels/slide9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29.xml"/><Relationship Id="rId1" Type="http://schemas.openxmlformats.org/officeDocument/2006/relationships/slideLayout" Target="../slideLayouts/slideLayout219.xml"/><Relationship Id="rId4" Type="http://schemas.openxmlformats.org/officeDocument/2006/relationships/hyperlink" Target="https://www.imp.kiev.ua/~kord/papers/box/2018_LTP_Kordyuk.pdf"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30.xml"/><Relationship Id="rId1" Type="http://schemas.openxmlformats.org/officeDocument/2006/relationships/slideLayout" Target="../slideLayouts/slideLayout219.xml"/><Relationship Id="rId5" Type="http://schemas.openxmlformats.org/officeDocument/2006/relationships/image" Target="../media/image194.png"/><Relationship Id="rId4" Type="http://schemas.openxmlformats.org/officeDocument/2006/relationships/image" Target="../media/image193.png"/></Relationships>
</file>

<file path=ppt/slides/_rels/slide92.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31.xml"/><Relationship Id="rId1" Type="http://schemas.openxmlformats.org/officeDocument/2006/relationships/slideLayout" Target="../slideLayouts/slideLayout219.xml"/><Relationship Id="rId5" Type="http://schemas.openxmlformats.org/officeDocument/2006/relationships/hyperlink" Target="https://www.desmos.com/3d/2b44387285" TargetMode="External"/><Relationship Id="rId4" Type="http://schemas.openxmlformats.org/officeDocument/2006/relationships/image" Target="../media/image192.png"/></Relationships>
</file>

<file path=ppt/slides/_rels/slide9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32.xml"/><Relationship Id="rId1" Type="http://schemas.openxmlformats.org/officeDocument/2006/relationships/slideLayout" Target="../slideLayouts/slideLayout219.xml"/></Relationships>
</file>

<file path=ppt/slides/_rels/slide94.xml.rels><?xml version="1.0" encoding="UTF-8" standalone="yes"?>
<Relationships xmlns="http://schemas.openxmlformats.org/package/2006/relationships"><Relationship Id="rId3" Type="http://schemas.openxmlformats.org/officeDocument/2006/relationships/image" Target="../media/image196.jpg"/><Relationship Id="rId2" Type="http://schemas.openxmlformats.org/officeDocument/2006/relationships/notesSlide" Target="../notesSlides/notesSlide33.xml"/><Relationship Id="rId1" Type="http://schemas.openxmlformats.org/officeDocument/2006/relationships/slideLayout" Target="../slideLayouts/slideLayout230.xml"/><Relationship Id="rId5" Type="http://schemas.openxmlformats.org/officeDocument/2006/relationships/image" Target="../media/image198.jpg"/><Relationship Id="rId4" Type="http://schemas.openxmlformats.org/officeDocument/2006/relationships/image" Target="../media/image197.jpg"/></Relationships>
</file>

<file path=ppt/slides/_rels/slide95.xml.rels><?xml version="1.0" encoding="UTF-8" standalone="yes"?>
<Relationships xmlns="http://schemas.openxmlformats.org/package/2006/relationships"><Relationship Id="rId3" Type="http://schemas.openxmlformats.org/officeDocument/2006/relationships/image" Target="../media/image198.jpg"/><Relationship Id="rId2" Type="http://schemas.openxmlformats.org/officeDocument/2006/relationships/notesSlide" Target="../notesSlides/notesSlide34.xml"/><Relationship Id="rId1" Type="http://schemas.openxmlformats.org/officeDocument/2006/relationships/slideLayout" Target="../slideLayouts/slideLayout241.xml"/><Relationship Id="rId4" Type="http://schemas.openxmlformats.org/officeDocument/2006/relationships/image" Target="../media/image199.jpg"/></Relationships>
</file>

<file path=ppt/slides/_rels/slide96.xml.rels><?xml version="1.0" encoding="UTF-8" standalone="yes"?>
<Relationships xmlns="http://schemas.openxmlformats.org/package/2006/relationships"><Relationship Id="rId3" Type="http://schemas.openxmlformats.org/officeDocument/2006/relationships/image" Target="../media/image200.jpg"/><Relationship Id="rId2" Type="http://schemas.openxmlformats.org/officeDocument/2006/relationships/notesSlide" Target="../notesSlides/notesSlide35.xml"/><Relationship Id="rId1" Type="http://schemas.openxmlformats.org/officeDocument/2006/relationships/slideLayout" Target="../slideLayouts/slideLayout241.xml"/></Relationships>
</file>

<file path=ppt/slides/_rels/slide97.xml.rels><?xml version="1.0" encoding="UTF-8" standalone="yes"?>
<Relationships xmlns="http://schemas.openxmlformats.org/package/2006/relationships"><Relationship Id="rId3" Type="http://schemas.openxmlformats.org/officeDocument/2006/relationships/image" Target="../media/image198.jpg"/><Relationship Id="rId2" Type="http://schemas.openxmlformats.org/officeDocument/2006/relationships/notesSlide" Target="../notesSlides/notesSlide36.xml"/><Relationship Id="rId1" Type="http://schemas.openxmlformats.org/officeDocument/2006/relationships/slideLayout" Target="../slideLayouts/slideLayout230.xml"/><Relationship Id="rId5" Type="http://schemas.openxmlformats.org/officeDocument/2006/relationships/image" Target="../media/image202.png"/><Relationship Id="rId4" Type="http://schemas.openxmlformats.org/officeDocument/2006/relationships/image" Target="../media/image201.png"/></Relationships>
</file>

<file path=ppt/slides/_rels/slide98.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7.xml"/><Relationship Id="rId1" Type="http://schemas.openxmlformats.org/officeDocument/2006/relationships/slideLayout" Target="../slideLayouts/slideLayout252.xml"/><Relationship Id="rId6" Type="http://schemas.openxmlformats.org/officeDocument/2006/relationships/hyperlink" Target="https://www.imp.kiev.ua/~kord/papers/box/2021_PRB_Kalenyuk.pdf" TargetMode="External"/><Relationship Id="rId5" Type="http://schemas.openxmlformats.org/officeDocument/2006/relationships/image" Target="../media/image204.png"/><Relationship Id="rId4" Type="http://schemas.openxmlformats.org/officeDocument/2006/relationships/hyperlink" Target="https://www.imp.kiev.ua/~kord/papers/box/2018_PRL_Kalenyuk.pdf"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208.png"/><Relationship Id="rId2" Type="http://schemas.openxmlformats.org/officeDocument/2006/relationships/notesSlide" Target="../notesSlides/notesSlide38.xml"/><Relationship Id="rId1" Type="http://schemas.openxmlformats.org/officeDocument/2006/relationships/slideLayout" Target="../slideLayouts/slideLayout252.xml"/><Relationship Id="rId6" Type="http://schemas.openxmlformats.org/officeDocument/2006/relationships/hyperlink" Target="https://www.imp.kiev.ua/~kord/papers/box/2021_PRB_Kalenyuk.pdf" TargetMode="External"/><Relationship Id="rId5" Type="http://schemas.openxmlformats.org/officeDocument/2006/relationships/image" Target="../media/image207.png"/><Relationship Id="rId4" Type="http://schemas.openxmlformats.org/officeDocument/2006/relationships/image" Target="../media/image20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C87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A86985-C7A0-670D-2D45-D19610BC1EB0}"/>
              </a:ext>
            </a:extLst>
          </p:cNvPr>
          <p:cNvPicPr>
            <a:picLocks noChangeAspect="1"/>
          </p:cNvPicPr>
          <p:nvPr/>
        </p:nvPicPr>
        <p:blipFill>
          <a:blip r:embed="rId2"/>
          <a:stretch>
            <a:fillRect/>
          </a:stretch>
        </p:blipFill>
        <p:spPr>
          <a:xfrm>
            <a:off x="0" y="1"/>
            <a:ext cx="12184175" cy="2283430"/>
          </a:xfrm>
          <a:prstGeom prst="rect">
            <a:avLst/>
          </a:prstGeom>
        </p:spPr>
      </p:pic>
      <p:pic>
        <p:nvPicPr>
          <p:cNvPr id="6146" name="Picture 2" descr="ESRF, the European Synchrotron – Lightsources.org">
            <a:extLst>
              <a:ext uri="{FF2B5EF4-FFF2-40B4-BE49-F238E27FC236}">
                <a16:creationId xmlns:a16="http://schemas.microsoft.com/office/drawing/2014/main" id="{0F99AF62-8FD1-ED8F-8D2C-BD6F2AEAD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3430"/>
            <a:ext cx="12192000" cy="45745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D1EF9A4-9B9F-15FE-81B1-FA3348B553A3}"/>
              </a:ext>
            </a:extLst>
          </p:cNvPr>
          <p:cNvSpPr>
            <a:spLocks noGrp="1"/>
          </p:cNvSpPr>
          <p:nvPr>
            <p:ph type="ctrTitle"/>
          </p:nvPr>
        </p:nvSpPr>
        <p:spPr>
          <a:xfrm>
            <a:off x="605585" y="259391"/>
            <a:ext cx="11578590" cy="1655762"/>
          </a:xfrm>
        </p:spPr>
        <p:txBody>
          <a:bodyPr>
            <a:normAutofit/>
          </a:bodyPr>
          <a:lstStyle/>
          <a:p>
            <a:pPr algn="l"/>
            <a:r>
              <a:rPr lang="uk-UA" sz="4800" b="1" dirty="0">
                <a:solidFill>
                  <a:srgbClr val="FFCE52"/>
                </a:solidFill>
                <a:effectLst>
                  <a:outerShdw blurRad="50800" dist="38100" dir="2700000" algn="tl" rotWithShape="0">
                    <a:prstClr val="black">
                      <a:alpha val="86000"/>
                    </a:prstClr>
                  </a:outerShdw>
                </a:effectLst>
                <a:latin typeface="+mn-lt"/>
              </a:rPr>
              <a:t>Синхротронні дослідження квантових матеріалів</a:t>
            </a:r>
            <a:endParaRPr lang="en-UA" sz="4800" dirty="0">
              <a:solidFill>
                <a:srgbClr val="FFCE52"/>
              </a:solidFill>
              <a:effectLst>
                <a:outerShdw blurRad="50800" dist="38100" dir="2700000" algn="tl" rotWithShape="0">
                  <a:prstClr val="black">
                    <a:alpha val="86000"/>
                  </a:prstClr>
                </a:outerShdw>
              </a:effectLst>
              <a:latin typeface="+mn-lt"/>
            </a:endParaRPr>
          </a:p>
        </p:txBody>
      </p:sp>
      <p:sp>
        <p:nvSpPr>
          <p:cNvPr id="3" name="Subtitle 2">
            <a:extLst>
              <a:ext uri="{FF2B5EF4-FFF2-40B4-BE49-F238E27FC236}">
                <a16:creationId xmlns:a16="http://schemas.microsoft.com/office/drawing/2014/main" id="{04D3E5CE-BE2A-02C3-FB08-E3B900FFA494}"/>
              </a:ext>
            </a:extLst>
          </p:cNvPr>
          <p:cNvSpPr>
            <a:spLocks noGrp="1"/>
          </p:cNvSpPr>
          <p:nvPr>
            <p:ph type="subTitle" idx="1"/>
          </p:nvPr>
        </p:nvSpPr>
        <p:spPr>
          <a:xfrm>
            <a:off x="2847975" y="2265019"/>
            <a:ext cx="8804447" cy="1655762"/>
          </a:xfrm>
        </p:spPr>
        <p:txBody>
          <a:bodyPr/>
          <a:lstStyle/>
          <a:p>
            <a:pPr algn="r"/>
            <a:r>
              <a:rPr lang="en-US" dirty="0" err="1">
                <a:solidFill>
                  <a:schemeClr val="bg1"/>
                </a:solidFill>
                <a:effectLst>
                  <a:outerShdw blurRad="50800" dist="38100" dir="2700000" algn="tl" rotWithShape="0">
                    <a:prstClr val="black">
                      <a:alpha val="65000"/>
                    </a:prstClr>
                  </a:outerShdw>
                </a:effectLst>
              </a:rPr>
              <a:t>О</a:t>
            </a:r>
            <a:r>
              <a:rPr lang="uk-UA" dirty="0" err="1">
                <a:solidFill>
                  <a:schemeClr val="bg1"/>
                </a:solidFill>
                <a:effectLst>
                  <a:outerShdw blurRad="50800" dist="38100" dir="2700000" algn="tl" rotWithShape="0">
                    <a:prstClr val="black">
                      <a:alpha val="65000"/>
                    </a:prstClr>
                  </a:outerShdw>
                </a:effectLst>
              </a:rPr>
              <a:t>лександр</a:t>
            </a:r>
            <a:r>
              <a:rPr lang="uk-UA" dirty="0">
                <a:solidFill>
                  <a:schemeClr val="bg1"/>
                </a:solidFill>
                <a:effectLst>
                  <a:outerShdw blurRad="50800" dist="38100" dir="2700000" algn="tl" rotWithShape="0">
                    <a:prstClr val="black">
                      <a:alpha val="65000"/>
                    </a:prstClr>
                  </a:outerShdw>
                </a:effectLst>
              </a:rPr>
              <a:t> Кордюк</a:t>
            </a:r>
            <a:endParaRPr lang="en-US" dirty="0">
              <a:solidFill>
                <a:schemeClr val="bg1"/>
              </a:solidFill>
              <a:effectLst>
                <a:outerShdw blurRad="50800" dist="38100" dir="2700000" algn="tl" rotWithShape="0">
                  <a:prstClr val="black">
                    <a:alpha val="65000"/>
                  </a:prstClr>
                </a:outerShdw>
              </a:effectLst>
            </a:endParaRPr>
          </a:p>
          <a:p>
            <a:pPr algn="r"/>
            <a:r>
              <a:rPr lang="uk-UA" dirty="0">
                <a:solidFill>
                  <a:schemeClr val="bg1"/>
                </a:solidFill>
                <a:effectLst>
                  <a:outerShdw blurRad="50800" dist="38100" dir="2700000" algn="tl" rotWithShape="0">
                    <a:prstClr val="black">
                      <a:alpha val="65000"/>
                    </a:prstClr>
                  </a:outerShdw>
                </a:effectLst>
              </a:rPr>
              <a:t>Київський академічний університет</a:t>
            </a:r>
          </a:p>
          <a:p>
            <a:pPr algn="r"/>
            <a:r>
              <a:rPr lang="en-US" dirty="0" err="1">
                <a:solidFill>
                  <a:schemeClr val="bg1"/>
                </a:solidFill>
                <a:effectLst>
                  <a:outerShdw blurRad="50800" dist="38100" dir="2700000" algn="tl" rotWithShape="0">
                    <a:prstClr val="black">
                      <a:alpha val="65000"/>
                    </a:prstClr>
                  </a:outerShdw>
                </a:effectLst>
              </a:rPr>
              <a:t>kordyuk@gmail.com</a:t>
            </a:r>
            <a:endParaRPr lang="en-UA" dirty="0">
              <a:solidFill>
                <a:schemeClr val="bg1"/>
              </a:solidFill>
              <a:effectLst>
                <a:outerShdw blurRad="50800" dist="38100" dir="2700000" algn="tl" rotWithShape="0">
                  <a:prstClr val="black">
                    <a:alpha val="65000"/>
                  </a:prstClr>
                </a:outerShdw>
              </a:effectLst>
            </a:endParaRPr>
          </a:p>
        </p:txBody>
      </p:sp>
    </p:spTree>
    <p:extLst>
      <p:ext uri="{BB962C8B-B14F-4D97-AF65-F5344CB8AC3E}">
        <p14:creationId xmlns:p14="http://schemas.microsoft.com/office/powerpoint/2010/main" val="3577163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00109-B2AF-D7E7-3A43-04840494CEA3}"/>
              </a:ext>
            </a:extLst>
          </p:cNvPr>
          <p:cNvSpPr>
            <a:spLocks noGrp="1"/>
          </p:cNvSpPr>
          <p:nvPr>
            <p:ph idx="1"/>
          </p:nvPr>
        </p:nvSpPr>
        <p:spPr>
          <a:xfrm>
            <a:off x="609600" y="985837"/>
            <a:ext cx="11195538" cy="5661147"/>
          </a:xfrm>
        </p:spPr>
        <p:txBody>
          <a:bodyPr>
            <a:noAutofit/>
          </a:bodyPr>
          <a:lstStyle/>
          <a:p>
            <a:pPr marL="0" indent="0">
              <a:buNone/>
            </a:pPr>
            <a:r>
              <a:rPr lang="en-GB" sz="3600" dirty="0"/>
              <a:t>What Is a Synchrotron?</a:t>
            </a:r>
            <a:endParaRPr lang="en-GB" dirty="0"/>
          </a:p>
          <a:p>
            <a:pPr>
              <a:spcBef>
                <a:spcPts val="2800"/>
              </a:spcBef>
            </a:pPr>
            <a:r>
              <a:rPr lang="en-GB" b="1" dirty="0"/>
              <a:t>Historical Background: </a:t>
            </a:r>
            <a:r>
              <a:rPr lang="en-GB" dirty="0"/>
              <a:t>Early experiments, discovery of synchrotron radiation, and key developmental milestones.</a:t>
            </a:r>
          </a:p>
          <a:p>
            <a:pPr>
              <a:spcBef>
                <a:spcPts val="2800"/>
              </a:spcBef>
            </a:pPr>
            <a:r>
              <a:rPr lang="en-GB" b="1" dirty="0">
                <a:solidFill>
                  <a:schemeClr val="bg2">
                    <a:lumMod val="90000"/>
                  </a:schemeClr>
                </a:solidFill>
              </a:rPr>
              <a:t>Global Landscape: </a:t>
            </a:r>
            <a:r>
              <a:rPr lang="en-GB" dirty="0">
                <a:solidFill>
                  <a:schemeClr val="bg2">
                    <a:lumMod val="90000"/>
                  </a:schemeClr>
                </a:solidFill>
              </a:rPr>
              <a:t>Major synchrotron facilities worldwide and their unique features; LEAPS.</a:t>
            </a:r>
          </a:p>
          <a:p>
            <a:pPr>
              <a:spcBef>
                <a:spcPts val="2800"/>
              </a:spcBef>
            </a:pPr>
            <a:r>
              <a:rPr lang="en-GB" b="1" dirty="0">
                <a:solidFill>
                  <a:schemeClr val="bg2">
                    <a:lumMod val="90000"/>
                  </a:schemeClr>
                </a:solidFill>
              </a:rPr>
              <a:t>Construction &amp; Principles of Operation: </a:t>
            </a:r>
            <a:r>
              <a:rPr lang="en-GB" dirty="0">
                <a:solidFill>
                  <a:schemeClr val="bg2">
                    <a:lumMod val="90000"/>
                  </a:schemeClr>
                </a:solidFill>
              </a:rPr>
              <a:t>How synchrotrons accelerate particles, produce intense X-rays, and the main components (e.g., injector, storage ring, beamlines).</a:t>
            </a:r>
          </a:p>
          <a:p>
            <a:pPr marL="0" indent="0">
              <a:buNone/>
            </a:pPr>
            <a:endParaRPr lang="en-UA" dirty="0"/>
          </a:p>
        </p:txBody>
      </p:sp>
    </p:spTree>
    <p:extLst>
      <p:ext uri="{BB962C8B-B14F-4D97-AF65-F5344CB8AC3E}">
        <p14:creationId xmlns:p14="http://schemas.microsoft.com/office/powerpoint/2010/main" val="32678822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499"/>
        <p:cNvGrpSpPr/>
        <p:nvPr/>
      </p:nvGrpSpPr>
      <p:grpSpPr>
        <a:xfrm>
          <a:off x="0" y="0"/>
          <a:ext cx="0" cy="0"/>
          <a:chOff x="0" y="0"/>
          <a:chExt cx="0" cy="0"/>
        </a:xfrm>
      </p:grpSpPr>
      <p:pic>
        <p:nvPicPr>
          <p:cNvPr id="2500" name="Google Shape;2500;p22"/>
          <p:cNvPicPr preferRelativeResize="0"/>
          <p:nvPr/>
        </p:nvPicPr>
        <p:blipFill rotWithShape="1">
          <a:blip r:embed="rId3">
            <a:alphaModFix/>
          </a:blip>
          <a:srcRect/>
          <a:stretch/>
        </p:blipFill>
        <p:spPr>
          <a:xfrm>
            <a:off x="344696" y="957430"/>
            <a:ext cx="11357428" cy="5637007"/>
          </a:xfrm>
          <a:prstGeom prst="rect">
            <a:avLst/>
          </a:prstGeom>
          <a:noFill/>
          <a:ln>
            <a:noFill/>
          </a:ln>
        </p:spPr>
      </p:pic>
      <p:sp>
        <p:nvSpPr>
          <p:cNvPr id="2501" name="Google Shape;2501;p22"/>
          <p:cNvSpPr txBox="1"/>
          <p:nvPr/>
        </p:nvSpPr>
        <p:spPr>
          <a:xfrm>
            <a:off x="161366" y="116541"/>
            <a:ext cx="11850525"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70C0"/>
              </a:buClr>
              <a:buSzPts val="3200"/>
              <a:buFont typeface="Calibri"/>
              <a:buNone/>
              <a:tabLst/>
              <a:defRPr/>
            </a:pPr>
            <a:r>
              <a:rPr kumimoji="0" lang="en-US" sz="3200" b="0" i="0" u="none" strike="noStrike" kern="0" cap="none" spc="0" normalizeH="0" baseline="0" noProof="0">
                <a:ln>
                  <a:noFill/>
                </a:ln>
                <a:solidFill>
                  <a:srgbClr val="0070C0"/>
                </a:solidFill>
                <a:effectLst/>
                <a:uLnTx/>
                <a:uFillTx/>
                <a:latin typeface="Calibri"/>
                <a:ea typeface="Calibri"/>
                <a:cs typeface="Calibri"/>
                <a:sym typeface="Calibri"/>
              </a:rPr>
              <a:t>The influence of the Fermi surface geometry on the Josephson effect</a:t>
            </a:r>
            <a:endParaRPr kumimoji="0" sz="3200" b="0" i="0" u="none" strike="noStrike" kern="0" cap="none" spc="0" normalizeH="0" baseline="0" noProof="0">
              <a:ln>
                <a:noFill/>
              </a:ln>
              <a:solidFill>
                <a:srgbClr val="0070C0"/>
              </a:solidFill>
              <a:effectLst/>
              <a:uLnTx/>
              <a:uFillTx/>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ESY Photon Science Users' Meeting">
            <a:extLst>
              <a:ext uri="{FF2B5EF4-FFF2-40B4-BE49-F238E27FC236}">
                <a16:creationId xmlns:a16="http://schemas.microsoft.com/office/drawing/2014/main" id="{C8FF7637-434F-6D44-E753-70F5EA595A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3153"/>
            <a:ext cx="7715250" cy="29744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cord number of participants at User Meeting – Lightsources.org">
            <a:extLst>
              <a:ext uri="{FF2B5EF4-FFF2-40B4-BE49-F238E27FC236}">
                <a16:creationId xmlns:a16="http://schemas.microsoft.com/office/drawing/2014/main" id="{41F2F57F-51F4-9037-6DE0-77B6E8FC81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803088" y="633153"/>
            <a:ext cx="4388912" cy="297446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ESY Photon Science Users' Meeting">
            <a:extLst>
              <a:ext uri="{FF2B5EF4-FFF2-40B4-BE49-F238E27FC236}">
                <a16:creationId xmlns:a16="http://schemas.microsoft.com/office/drawing/2014/main" id="{2EB43D2A-8713-07B6-D52A-3832944FB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80301"/>
            <a:ext cx="5286375" cy="31776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40171F-BF64-0B11-88D3-3090EBAC05D5}"/>
              </a:ext>
            </a:extLst>
          </p:cNvPr>
          <p:cNvSpPr txBox="1">
            <a:spLocks/>
          </p:cNvSpPr>
          <p:nvPr/>
        </p:nvSpPr>
        <p:spPr>
          <a:xfrm>
            <a:off x="238124" y="0"/>
            <a:ext cx="11763375" cy="6875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A" sz="4000" b="0" i="0" u="none" strike="noStrike" kern="1200" cap="none" spc="0" normalizeH="0" baseline="0" noProof="0" dirty="0">
                <a:ln>
                  <a:noFill/>
                </a:ln>
                <a:solidFill>
                  <a:prstClr val="black"/>
                </a:solidFill>
                <a:effectLst/>
                <a:uLnTx/>
                <a:uFillTx/>
                <a:latin typeface="Calibri Light" panose="020F0302020204030204"/>
                <a:ea typeface="+mj-ea"/>
                <a:cs typeface="+mj-cs"/>
              </a:rPr>
              <a:t>Synchrotron </a:t>
            </a:r>
            <a:r>
              <a:rPr kumimoji="0" lang="en-US" sz="4000" b="0" i="0" u="none" strike="noStrike" kern="1200" cap="none" spc="0" normalizeH="0" baseline="0" noProof="0" dirty="0">
                <a:ln>
                  <a:noFill/>
                </a:ln>
                <a:solidFill>
                  <a:prstClr val="black"/>
                </a:solidFill>
                <a:effectLst/>
                <a:uLnTx/>
                <a:uFillTx/>
                <a:latin typeface="Calibri Light" panose="020F0302020204030204"/>
                <a:ea typeface="+mj-ea"/>
                <a:cs typeface="+mj-cs"/>
              </a:rPr>
              <a:t>User Meetings</a:t>
            </a:r>
            <a:endParaRPr kumimoji="0" lang="en-UA"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3082" name="Picture 10" descr="News - SOLARIS National Synchrotron Radiation Centre - Jagiellonian  University">
            <a:extLst>
              <a:ext uri="{FF2B5EF4-FFF2-40B4-BE49-F238E27FC236}">
                <a16:creationId xmlns:a16="http://schemas.microsoft.com/office/drawing/2014/main" id="{C0175DE3-365C-9D00-9B11-D9A008E466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870" r="14087" b="30605"/>
          <a:stretch/>
        </p:blipFill>
        <p:spPr bwMode="auto">
          <a:xfrm>
            <a:off x="5362574" y="3656749"/>
            <a:ext cx="6817788" cy="317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0077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0171F-BF64-0B11-88D3-3090EBAC05D5}"/>
              </a:ext>
            </a:extLst>
          </p:cNvPr>
          <p:cNvSpPr txBox="1">
            <a:spLocks/>
          </p:cNvSpPr>
          <p:nvPr/>
        </p:nvSpPr>
        <p:spPr>
          <a:xfrm>
            <a:off x="238124" y="47625"/>
            <a:ext cx="11763375" cy="6875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A" sz="4000" b="0" i="0" u="none" strike="noStrike" kern="1200" cap="none" spc="0" normalizeH="0" baseline="0" noProof="0" dirty="0">
                <a:ln>
                  <a:noFill/>
                </a:ln>
                <a:solidFill>
                  <a:prstClr val="black"/>
                </a:solidFill>
                <a:effectLst/>
                <a:uLnTx/>
                <a:uFillTx/>
                <a:latin typeface="Calibri Light" panose="020F0302020204030204"/>
                <a:ea typeface="+mj-ea"/>
                <a:cs typeface="+mj-cs"/>
              </a:rPr>
              <a:t>Synchrotron </a:t>
            </a:r>
            <a:r>
              <a:rPr kumimoji="0" lang="en-US" sz="4000" b="0" i="0" u="none" strike="noStrike" kern="1200" cap="none" spc="0" normalizeH="0" baseline="0" noProof="0" dirty="0">
                <a:ln>
                  <a:noFill/>
                </a:ln>
                <a:solidFill>
                  <a:prstClr val="black"/>
                </a:solidFill>
                <a:effectLst/>
                <a:uLnTx/>
                <a:uFillTx/>
                <a:latin typeface="Calibri Light" panose="020F0302020204030204"/>
                <a:ea typeface="+mj-ea"/>
                <a:cs typeface="+mj-cs"/>
              </a:rPr>
              <a:t>Teams</a:t>
            </a:r>
            <a:endParaRPr kumimoji="0" lang="en-UA"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4" name="Picture 3">
            <a:extLst>
              <a:ext uri="{FF2B5EF4-FFF2-40B4-BE49-F238E27FC236}">
                <a16:creationId xmlns:a16="http://schemas.microsoft.com/office/drawing/2014/main" id="{16E13D7E-92FB-1E3B-EF45-BDD30D53905B}"/>
              </a:ext>
            </a:extLst>
          </p:cNvPr>
          <p:cNvPicPr>
            <a:picLocks noChangeAspect="1"/>
          </p:cNvPicPr>
          <p:nvPr/>
        </p:nvPicPr>
        <p:blipFill>
          <a:blip r:embed="rId2"/>
          <a:stretch>
            <a:fillRect/>
          </a:stretch>
        </p:blipFill>
        <p:spPr>
          <a:xfrm>
            <a:off x="0" y="3878245"/>
            <a:ext cx="3971925" cy="2979754"/>
          </a:xfrm>
          <a:prstGeom prst="rect">
            <a:avLst/>
          </a:prstGeom>
        </p:spPr>
      </p:pic>
      <p:pic>
        <p:nvPicPr>
          <p:cNvPr id="6" name="Picture 5">
            <a:extLst>
              <a:ext uri="{FF2B5EF4-FFF2-40B4-BE49-F238E27FC236}">
                <a16:creationId xmlns:a16="http://schemas.microsoft.com/office/drawing/2014/main" id="{8473001A-3B97-7F25-EFDD-0D126D65C189}"/>
              </a:ext>
            </a:extLst>
          </p:cNvPr>
          <p:cNvPicPr>
            <a:picLocks noChangeAspect="1"/>
          </p:cNvPicPr>
          <p:nvPr/>
        </p:nvPicPr>
        <p:blipFill>
          <a:blip r:embed="rId3"/>
          <a:stretch>
            <a:fillRect/>
          </a:stretch>
        </p:blipFill>
        <p:spPr>
          <a:xfrm>
            <a:off x="0" y="792997"/>
            <a:ext cx="3971925" cy="2979754"/>
          </a:xfrm>
          <a:prstGeom prst="rect">
            <a:avLst/>
          </a:prstGeom>
        </p:spPr>
      </p:pic>
      <p:pic>
        <p:nvPicPr>
          <p:cNvPr id="8" name="Picture 7">
            <a:extLst>
              <a:ext uri="{FF2B5EF4-FFF2-40B4-BE49-F238E27FC236}">
                <a16:creationId xmlns:a16="http://schemas.microsoft.com/office/drawing/2014/main" id="{0758306F-DFFC-D08B-D365-DF2F784C2141}"/>
              </a:ext>
            </a:extLst>
          </p:cNvPr>
          <p:cNvPicPr>
            <a:picLocks noChangeAspect="1"/>
          </p:cNvPicPr>
          <p:nvPr/>
        </p:nvPicPr>
        <p:blipFill>
          <a:blip r:embed="rId4"/>
          <a:stretch>
            <a:fillRect/>
          </a:stretch>
        </p:blipFill>
        <p:spPr>
          <a:xfrm>
            <a:off x="8426471" y="792996"/>
            <a:ext cx="3765530" cy="6065005"/>
          </a:xfrm>
          <a:prstGeom prst="rect">
            <a:avLst/>
          </a:prstGeom>
        </p:spPr>
      </p:pic>
      <p:pic>
        <p:nvPicPr>
          <p:cNvPr id="10" name="Picture 9">
            <a:extLst>
              <a:ext uri="{FF2B5EF4-FFF2-40B4-BE49-F238E27FC236}">
                <a16:creationId xmlns:a16="http://schemas.microsoft.com/office/drawing/2014/main" id="{D0AC1709-DD3F-22AA-AB4B-5D138360E971}"/>
              </a:ext>
            </a:extLst>
          </p:cNvPr>
          <p:cNvPicPr>
            <a:picLocks noChangeAspect="1"/>
          </p:cNvPicPr>
          <p:nvPr/>
        </p:nvPicPr>
        <p:blipFill rotWithShape="1">
          <a:blip r:embed="rId5"/>
          <a:srcRect l="4575"/>
          <a:stretch/>
        </p:blipFill>
        <p:spPr>
          <a:xfrm>
            <a:off x="4075121" y="792996"/>
            <a:ext cx="4248151" cy="2979755"/>
          </a:xfrm>
          <a:prstGeom prst="rect">
            <a:avLst/>
          </a:prstGeom>
        </p:spPr>
      </p:pic>
      <p:pic>
        <p:nvPicPr>
          <p:cNvPr id="12" name="Picture 11">
            <a:extLst>
              <a:ext uri="{FF2B5EF4-FFF2-40B4-BE49-F238E27FC236}">
                <a16:creationId xmlns:a16="http://schemas.microsoft.com/office/drawing/2014/main" id="{398BD45D-CA94-A289-373A-D4E586AD7739}"/>
              </a:ext>
            </a:extLst>
          </p:cNvPr>
          <p:cNvPicPr>
            <a:picLocks noChangeAspect="1"/>
          </p:cNvPicPr>
          <p:nvPr/>
        </p:nvPicPr>
        <p:blipFill rotWithShape="1">
          <a:blip r:embed="rId6"/>
          <a:srcRect l="15245" t="20278" r="13451" b="5000"/>
          <a:stretch/>
        </p:blipFill>
        <p:spPr>
          <a:xfrm>
            <a:off x="4075122" y="3878245"/>
            <a:ext cx="4248151" cy="2979755"/>
          </a:xfrm>
          <a:prstGeom prst="rect">
            <a:avLst/>
          </a:prstGeom>
        </p:spPr>
      </p:pic>
    </p:spTree>
    <p:extLst>
      <p:ext uri="{BB962C8B-B14F-4D97-AF65-F5344CB8AC3E}">
        <p14:creationId xmlns:p14="http://schemas.microsoft.com/office/powerpoint/2010/main" val="2442067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596"/>
        <p:cNvGrpSpPr/>
        <p:nvPr/>
      </p:nvGrpSpPr>
      <p:grpSpPr>
        <a:xfrm>
          <a:off x="0" y="0"/>
          <a:ext cx="0" cy="0"/>
          <a:chOff x="0" y="0"/>
          <a:chExt cx="0" cy="0"/>
        </a:xfrm>
      </p:grpSpPr>
      <p:pic>
        <p:nvPicPr>
          <p:cNvPr id="2597" name="Google Shape;2597;p31"/>
          <p:cNvPicPr preferRelativeResize="0"/>
          <p:nvPr/>
        </p:nvPicPr>
        <p:blipFill rotWithShape="1">
          <a:blip r:embed="rId3">
            <a:alphaModFix/>
          </a:blip>
          <a:srcRect/>
          <a:stretch/>
        </p:blipFill>
        <p:spPr>
          <a:xfrm>
            <a:off x="9525" y="0"/>
            <a:ext cx="12172950" cy="6858000"/>
          </a:xfrm>
          <a:prstGeom prst="rect">
            <a:avLst/>
          </a:prstGeom>
          <a:noFill/>
          <a:ln>
            <a:noFill/>
          </a:ln>
        </p:spPr>
      </p:pic>
      <p:sp>
        <p:nvSpPr>
          <p:cNvPr id="2598" name="Google Shape;2598;p31"/>
          <p:cNvSpPr txBox="1"/>
          <p:nvPr/>
        </p:nvSpPr>
        <p:spPr>
          <a:xfrm>
            <a:off x="4142508" y="1125471"/>
            <a:ext cx="827727"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2800"/>
              <a:buFont typeface="Calibri"/>
              <a:buNone/>
              <a:tabLst/>
              <a:defRPr/>
            </a:pPr>
            <a:r>
              <a:rPr kumimoji="0" lang="en-US" sz="2800" b="1" i="0" u="none" strike="noStrike" kern="0" cap="none" spc="0" normalizeH="0" baseline="0" noProof="0">
                <a:ln>
                  <a:noFill/>
                </a:ln>
                <a:solidFill>
                  <a:srgbClr val="FFFF00"/>
                </a:solidFill>
                <a:effectLst/>
                <a:uLnTx/>
                <a:uFillTx/>
                <a:latin typeface="Calibri"/>
                <a:ea typeface="Calibri"/>
                <a:cs typeface="Calibri"/>
                <a:sym typeface="Calibri"/>
              </a:rPr>
              <a:t>KAU</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2599" name="Google Shape;2599;p31"/>
          <p:cNvCxnSpPr/>
          <p:nvPr/>
        </p:nvCxnSpPr>
        <p:spPr>
          <a:xfrm>
            <a:off x="4668982" y="1648691"/>
            <a:ext cx="817418" cy="886691"/>
          </a:xfrm>
          <a:prstGeom prst="straightConnector1">
            <a:avLst/>
          </a:prstGeom>
          <a:noFill/>
          <a:ln w="38100" cap="flat" cmpd="sng">
            <a:solidFill>
              <a:srgbClr val="FFFF00"/>
            </a:solidFill>
            <a:prstDash val="solid"/>
            <a:miter lim="800000"/>
            <a:headEnd type="none" w="sm" len="sm"/>
            <a:tailEnd type="stealth" w="med" len="med"/>
          </a:ln>
        </p:spPr>
      </p:cxnSp>
      <p:sp>
        <p:nvSpPr>
          <p:cNvPr id="2600" name="Google Shape;2600;p31"/>
          <p:cNvSpPr txBox="1"/>
          <p:nvPr/>
        </p:nvSpPr>
        <p:spPr>
          <a:xfrm>
            <a:off x="9421093" y="2746453"/>
            <a:ext cx="546945"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2800"/>
              <a:buFont typeface="Calibri"/>
              <a:buNone/>
              <a:tabLst/>
              <a:defRPr/>
            </a:pPr>
            <a:r>
              <a:rPr kumimoji="0" lang="en-US" sz="2800" b="1" i="0" u="none" strike="noStrike" kern="0" cap="none" spc="0" normalizeH="0" baseline="0" noProof="0">
                <a:ln>
                  <a:noFill/>
                </a:ln>
                <a:solidFill>
                  <a:srgbClr val="FFFF00"/>
                </a:solidFill>
                <a:effectLst/>
                <a:uLnTx/>
                <a:uFillTx/>
                <a:latin typeface="Calibri"/>
                <a:ea typeface="Calibri"/>
                <a:cs typeface="Calibri"/>
                <a:sym typeface="Calibri"/>
              </a:rPr>
              <a:t>dS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2601" name="Google Shape;2601;p31"/>
          <p:cNvCxnSpPr/>
          <p:nvPr/>
        </p:nvCxnSpPr>
        <p:spPr>
          <a:xfrm flipH="1">
            <a:off x="9116291" y="3269673"/>
            <a:ext cx="512618" cy="925002"/>
          </a:xfrm>
          <a:prstGeom prst="straightConnector1">
            <a:avLst/>
          </a:prstGeom>
          <a:noFill/>
          <a:ln w="38100" cap="flat" cmpd="sng">
            <a:solidFill>
              <a:srgbClr val="FFFF00"/>
            </a:solidFill>
            <a:prstDash val="solid"/>
            <a:miter lim="800000"/>
            <a:headEnd type="none" w="sm" len="sm"/>
            <a:tailEnd type="stealth" w="med" len="med"/>
          </a:ln>
        </p:spPr>
      </p:cxnSp>
      <p:sp>
        <p:nvSpPr>
          <p:cNvPr id="2602" name="Google Shape;2602;p31"/>
          <p:cNvSpPr txBox="1"/>
          <p:nvPr/>
        </p:nvSpPr>
        <p:spPr>
          <a:xfrm>
            <a:off x="8463984" y="1201246"/>
            <a:ext cx="2817438"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C000"/>
              </a:buClr>
              <a:buSzPts val="2800"/>
              <a:buFont typeface="Calibri"/>
              <a:buNone/>
              <a:tabLst/>
              <a:defRPr/>
            </a:pPr>
            <a:r>
              <a:rPr kumimoji="0" lang="en-US" sz="2800" b="1" i="0" u="none" strike="noStrike" kern="0" cap="none" spc="0" normalizeH="0" baseline="0" noProof="0">
                <a:ln>
                  <a:noFill/>
                </a:ln>
                <a:solidFill>
                  <a:srgbClr val="FFC000"/>
                </a:solidFill>
                <a:effectLst/>
                <a:uLnTx/>
                <a:uFillTx/>
                <a:latin typeface="Calibri"/>
                <a:ea typeface="Calibri"/>
                <a:cs typeface="Calibri"/>
                <a:sym typeface="Calibri"/>
              </a:rPr>
              <a:t>Synchrotron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2603" name="Google Shape;2603;p31"/>
          <p:cNvCxnSpPr/>
          <p:nvPr/>
        </p:nvCxnSpPr>
        <p:spPr>
          <a:xfrm flipH="1">
            <a:off x="8159182" y="1724466"/>
            <a:ext cx="512618" cy="925002"/>
          </a:xfrm>
          <a:prstGeom prst="straightConnector1">
            <a:avLst/>
          </a:prstGeom>
          <a:noFill/>
          <a:ln w="38100" cap="flat" cmpd="sng">
            <a:solidFill>
              <a:schemeClr val="accent4"/>
            </a:solidFill>
            <a:prstDash val="solid"/>
            <a:miter lim="800000"/>
            <a:headEnd type="none" w="sm" len="sm"/>
            <a:tailEnd type="stealth" w="med" len="med"/>
          </a:ln>
        </p:spPr>
      </p:cxnSp>
      <p:sp>
        <p:nvSpPr>
          <p:cNvPr id="2604" name="Google Shape;2604;p31"/>
          <p:cNvSpPr/>
          <p:nvPr/>
        </p:nvSpPr>
        <p:spPr>
          <a:xfrm>
            <a:off x="13855" y="2036618"/>
            <a:ext cx="10751127" cy="3574473"/>
          </a:xfrm>
          <a:custGeom>
            <a:avLst/>
            <a:gdLst/>
            <a:ahLst/>
            <a:cxnLst/>
            <a:rect l="l" t="t" r="r" b="b"/>
            <a:pathLst>
              <a:path w="10751127" h="3574473" extrusionOk="0">
                <a:moveTo>
                  <a:pt x="5874327" y="13855"/>
                </a:moveTo>
                <a:lnTo>
                  <a:pt x="2992582" y="27710"/>
                </a:lnTo>
                <a:lnTo>
                  <a:pt x="13854" y="2133600"/>
                </a:lnTo>
                <a:lnTo>
                  <a:pt x="0" y="2646218"/>
                </a:lnTo>
                <a:lnTo>
                  <a:pt x="1385454" y="2632364"/>
                </a:lnTo>
                <a:lnTo>
                  <a:pt x="1579418" y="2355273"/>
                </a:lnTo>
                <a:lnTo>
                  <a:pt x="7010400" y="2479964"/>
                </a:lnTo>
                <a:lnTo>
                  <a:pt x="7218218" y="2479964"/>
                </a:lnTo>
                <a:lnTo>
                  <a:pt x="7481454" y="3560618"/>
                </a:lnTo>
                <a:lnTo>
                  <a:pt x="10751127" y="3574473"/>
                </a:lnTo>
                <a:lnTo>
                  <a:pt x="8839200" y="1260764"/>
                </a:lnTo>
                <a:lnTo>
                  <a:pt x="9324109" y="1260764"/>
                </a:lnTo>
                <a:lnTo>
                  <a:pt x="8839200" y="651164"/>
                </a:lnTo>
                <a:lnTo>
                  <a:pt x="9296400" y="665018"/>
                </a:lnTo>
                <a:lnTo>
                  <a:pt x="8714509" y="13855"/>
                </a:lnTo>
                <a:cubicBezTo>
                  <a:pt x="7957127" y="-13854"/>
                  <a:pt x="7213600" y="27709"/>
                  <a:pt x="6456218" y="0"/>
                </a:cubicBezTo>
              </a:path>
            </a:pathLst>
          </a:custGeom>
          <a:noFill/>
          <a:ln w="1270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a:extLst>
              <a:ext uri="{FF2B5EF4-FFF2-40B4-BE49-F238E27FC236}">
                <a16:creationId xmlns:a16="http://schemas.microsoft.com/office/drawing/2014/main" id="{45CEF3FC-B255-CF47-2146-3ACC64255D6A}"/>
              </a:ext>
            </a:extLst>
          </p:cNvPr>
          <p:cNvPicPr>
            <a:picLocks noChangeAspect="1"/>
          </p:cNvPicPr>
          <p:nvPr/>
        </p:nvPicPr>
        <p:blipFill>
          <a:blip r:embed="rId2">
            <a:extLst>
              <a:ext uri="{28A0092B-C50C-407E-A947-70E740481C1C}">
                <a14:useLocalDpi xmlns:a14="http://schemas.microsoft.com/office/drawing/2010/main" val="0"/>
              </a:ext>
            </a:extLst>
          </a:blip>
          <a:srcRect t="4851" b="590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a:extLst>
              <a:ext uri="{FF2B5EF4-FFF2-40B4-BE49-F238E27FC236}">
                <a16:creationId xmlns:a16="http://schemas.microsoft.com/office/drawing/2014/main" id="{8D37342D-2EA2-4272-3886-F8A6E5EB81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5358" y="299720"/>
            <a:ext cx="2646362"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675C62E-BB27-83B1-CC79-DE2BD9622ED8}"/>
              </a:ext>
            </a:extLst>
          </p:cNvPr>
          <p:cNvSpPr/>
          <p:nvPr/>
        </p:nvSpPr>
        <p:spPr>
          <a:xfrm>
            <a:off x="8714509" y="3429000"/>
            <a:ext cx="2331634" cy="368300"/>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Leonid Rivkin</a:t>
            </a:r>
            <a:endParaRPr kumimoji="0" lang="uk-U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5432380-A8F6-EEE7-E3F9-5BC37AFC6B55}"/>
              </a:ext>
            </a:extLst>
          </p:cNvPr>
          <p:cNvSpPr txBox="1"/>
          <p:nvPr/>
        </p:nvSpPr>
        <p:spPr>
          <a:xfrm>
            <a:off x="1427018" y="1279585"/>
            <a:ext cx="6968227" cy="107721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Eastern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European </a:t>
            </a: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Synchrotron Light Source in Ukraine?</a:t>
            </a:r>
          </a:p>
        </p:txBody>
      </p:sp>
    </p:spTree>
    <p:extLst>
      <p:ext uri="{BB962C8B-B14F-4D97-AF65-F5344CB8AC3E}">
        <p14:creationId xmlns:p14="http://schemas.microsoft.com/office/powerpoint/2010/main" val="21035477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a:extLst>
              <a:ext uri="{FF2B5EF4-FFF2-40B4-BE49-F238E27FC236}">
                <a16:creationId xmlns:a16="http://schemas.microsoft.com/office/drawing/2014/main" id="{45CEF3FC-B255-CF47-2146-3ACC64255D6A}"/>
              </a:ext>
            </a:extLst>
          </p:cNvPr>
          <p:cNvPicPr>
            <a:picLocks noChangeAspect="1"/>
          </p:cNvPicPr>
          <p:nvPr/>
        </p:nvPicPr>
        <p:blipFill>
          <a:blip r:embed="rId2">
            <a:extLst>
              <a:ext uri="{28A0092B-C50C-407E-A947-70E740481C1C}">
                <a14:useLocalDpi xmlns:a14="http://schemas.microsoft.com/office/drawing/2010/main" val="0"/>
              </a:ext>
            </a:extLst>
          </a:blip>
          <a:srcRect t="4851" b="590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a:extLst>
              <a:ext uri="{FF2B5EF4-FFF2-40B4-BE49-F238E27FC236}">
                <a16:creationId xmlns:a16="http://schemas.microsoft.com/office/drawing/2014/main" id="{8D37342D-2EA2-4272-3886-F8A6E5EB81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5358" y="299720"/>
            <a:ext cx="2646362"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675C62E-BB27-83B1-CC79-DE2BD9622ED8}"/>
              </a:ext>
            </a:extLst>
          </p:cNvPr>
          <p:cNvSpPr/>
          <p:nvPr/>
        </p:nvSpPr>
        <p:spPr>
          <a:xfrm>
            <a:off x="8399780" y="3429000"/>
            <a:ext cx="2646363" cy="368300"/>
          </a:xfrm>
          <a:prstGeom prst="rect">
            <a:avLst/>
          </a:prstGeom>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Leonid Rivkin</a:t>
            </a:r>
            <a:endParaRPr kumimoji="0" lang="uk-U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3">
            <a:extLst>
              <a:ext uri="{FF2B5EF4-FFF2-40B4-BE49-F238E27FC236}">
                <a16:creationId xmlns:a16="http://schemas.microsoft.com/office/drawing/2014/main" id="{67AA88FE-7FE7-08B9-37DC-0368DBB130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982" y="2478024"/>
            <a:ext cx="5424657" cy="406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B4CEB92-94CB-8397-334F-229222B5E050}"/>
              </a:ext>
            </a:extLst>
          </p:cNvPr>
          <p:cNvSpPr txBox="1"/>
          <p:nvPr/>
        </p:nvSpPr>
        <p:spPr>
          <a:xfrm>
            <a:off x="236982" y="6148261"/>
            <a:ext cx="58893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5th LEAPS Plenary Meeting, PSI, 26-28 October 2022</a:t>
            </a:r>
          </a:p>
        </p:txBody>
      </p:sp>
      <p:sp>
        <p:nvSpPr>
          <p:cNvPr id="9" name="TextBox 8">
            <a:extLst>
              <a:ext uri="{FF2B5EF4-FFF2-40B4-BE49-F238E27FC236}">
                <a16:creationId xmlns:a16="http://schemas.microsoft.com/office/drawing/2014/main" id="{9C46D5C0-B047-0D46-552D-2893D685DFBF}"/>
              </a:ext>
            </a:extLst>
          </p:cNvPr>
          <p:cNvSpPr txBox="1"/>
          <p:nvPr/>
        </p:nvSpPr>
        <p:spPr>
          <a:xfrm>
            <a:off x="1427018" y="1279585"/>
            <a:ext cx="6968227" cy="107721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Eastern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European </a:t>
            </a: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Synchrotron </a:t>
            </a:r>
            <a:r>
              <a:rPr kumimoji="0" lang="en-UA" sz="3200" b="0" i="0" u="none" strike="noStrike" kern="1200" cap="none" spc="0" normalizeH="0" baseline="0" noProof="0">
                <a:ln>
                  <a:noFill/>
                </a:ln>
                <a:solidFill>
                  <a:prstClr val="black"/>
                </a:solidFill>
                <a:effectLst/>
                <a:uLnTx/>
                <a:uFillTx/>
                <a:latin typeface="Calibri" panose="020F0502020204030204"/>
                <a:ea typeface="+mn-ea"/>
                <a:cs typeface="+mn-cs"/>
              </a:rPr>
              <a:t>Light Source </a:t>
            </a: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in Ukraine?</a:t>
            </a:r>
          </a:p>
        </p:txBody>
      </p:sp>
    </p:spTree>
    <p:extLst>
      <p:ext uri="{BB962C8B-B14F-4D97-AF65-F5344CB8AC3E}">
        <p14:creationId xmlns:p14="http://schemas.microsoft.com/office/powerpoint/2010/main" val="32349398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2">
            <a:extLst>
              <a:ext uri="{FF2B5EF4-FFF2-40B4-BE49-F238E27FC236}">
                <a16:creationId xmlns:a16="http://schemas.microsoft.com/office/drawing/2014/main" id="{98D0E856-31A6-66C8-9026-BC11C418A4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1">
            <a:extLst>
              <a:ext uri="{FF2B5EF4-FFF2-40B4-BE49-F238E27FC236}">
                <a16:creationId xmlns:a16="http://schemas.microsoft.com/office/drawing/2014/main" id="{3962A852-D210-202A-1ADB-1CCF1785481A}"/>
              </a:ext>
            </a:extLst>
          </p:cNvPr>
          <p:cNvPicPr>
            <a:picLocks noChangeAspect="1"/>
          </p:cNvPicPr>
          <p:nvPr/>
        </p:nvPicPr>
        <p:blipFill rotWithShape="1">
          <a:blip r:embed="rId4">
            <a:extLst>
              <a:ext uri="{28A0092B-C50C-407E-A947-70E740481C1C}">
                <a14:useLocalDpi xmlns:a14="http://schemas.microsoft.com/office/drawing/2010/main" val="0"/>
              </a:ext>
            </a:extLst>
          </a:blip>
          <a:srcRect l="5118" r="49295"/>
          <a:stretch/>
        </p:blipFill>
        <p:spPr bwMode="auto">
          <a:xfrm>
            <a:off x="-16000" y="3458915"/>
            <a:ext cx="2889313" cy="333634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6021" name="Picture 4">
            <a:extLst>
              <a:ext uri="{FF2B5EF4-FFF2-40B4-BE49-F238E27FC236}">
                <a16:creationId xmlns:a16="http://schemas.microsoft.com/office/drawing/2014/main" id="{B18515D0-94FE-1A30-F1BF-A517D2F8E8B1}"/>
              </a:ext>
            </a:extLst>
          </p:cNvPr>
          <p:cNvPicPr>
            <a:picLocks noChangeAspect="1"/>
          </p:cNvPicPr>
          <p:nvPr/>
        </p:nvPicPr>
        <p:blipFill rotWithShape="1">
          <a:blip r:embed="rId5">
            <a:extLst>
              <a:ext uri="{28A0092B-C50C-407E-A947-70E740481C1C}">
                <a14:useLocalDpi xmlns:a14="http://schemas.microsoft.com/office/drawing/2010/main" val="0"/>
              </a:ext>
            </a:extLst>
          </a:blip>
          <a:srcRect l="45336" t="19137" r="27260" b="22868"/>
          <a:stretch/>
        </p:blipFill>
        <p:spPr bwMode="auto">
          <a:xfrm>
            <a:off x="3149183" y="3449718"/>
            <a:ext cx="2810446" cy="3345537"/>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6022" name="Rectangle 9">
            <a:extLst>
              <a:ext uri="{FF2B5EF4-FFF2-40B4-BE49-F238E27FC236}">
                <a16:creationId xmlns:a16="http://schemas.microsoft.com/office/drawing/2014/main" id="{AC7BD2B1-E3D2-1B38-DA14-80AB3D1FED3D}"/>
              </a:ext>
            </a:extLst>
          </p:cNvPr>
          <p:cNvSpPr>
            <a:spLocks noChangeArrowheads="1"/>
          </p:cNvSpPr>
          <p:nvPr/>
        </p:nvSpPr>
        <p:spPr bwMode="auto">
          <a:xfrm>
            <a:off x="119063" y="6280150"/>
            <a:ext cx="2889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Marek </a:t>
            </a:r>
            <a:r>
              <a:rPr kumimoji="0" lang="en-US" altLang="en-US" sz="2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Stankiewicz</a:t>
            </a:r>
            <a:r>
              <a:rPr kumimoji="0" lang="en-US"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endParaRPr kumimoji="0" lang="uk-UA"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86023" name="Rectangle 10">
            <a:extLst>
              <a:ext uri="{FF2B5EF4-FFF2-40B4-BE49-F238E27FC236}">
                <a16:creationId xmlns:a16="http://schemas.microsoft.com/office/drawing/2014/main" id="{C88CFBFC-9B92-D4F2-FE3A-C131B3AE99F8}"/>
              </a:ext>
            </a:extLst>
          </p:cNvPr>
          <p:cNvSpPr>
            <a:spLocks noChangeArrowheads="1"/>
          </p:cNvSpPr>
          <p:nvPr/>
        </p:nvSpPr>
        <p:spPr bwMode="auto">
          <a:xfrm>
            <a:off x="3430053" y="6287948"/>
            <a:ext cx="2758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Jakub </a:t>
            </a:r>
            <a:r>
              <a:rPr kumimoji="0" lang="en-US" altLang="en-US" sz="2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Szlachetko</a:t>
            </a:r>
            <a:endParaRPr kumimoji="0" lang="uk-UA" alt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86018" name="Picture 8">
            <a:extLst>
              <a:ext uri="{FF2B5EF4-FFF2-40B4-BE49-F238E27FC236}">
                <a16:creationId xmlns:a16="http://schemas.microsoft.com/office/drawing/2014/main" id="{CCAD6E86-0A0B-548C-BECA-8E02C94B4A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430" y="11430"/>
            <a:ext cx="3977640" cy="20916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D919B4-92B9-82C6-B7ED-49D4B154E1E2}"/>
              </a:ext>
            </a:extLst>
          </p:cNvPr>
          <p:cNvSpPr txBox="1"/>
          <p:nvPr/>
        </p:nvSpPr>
        <p:spPr>
          <a:xfrm>
            <a:off x="4135741" y="0"/>
            <a:ext cx="4990469" cy="523220"/>
          </a:xfrm>
          <a:prstGeom prst="rect">
            <a:avLst/>
          </a:prstGeom>
          <a:solidFill>
            <a:schemeClr val="tx1">
              <a:alpha val="42000"/>
            </a:schemeClr>
          </a:solidFill>
          <a:effectLst>
            <a:softEdge rad="57506"/>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2800" b="1" i="0" u="none" strike="noStrike" kern="1200" cap="none" spc="0" normalizeH="0" baseline="0" noProof="0" dirty="0">
                <a:ln>
                  <a:noFill/>
                </a:ln>
                <a:solidFill>
                  <a:prstClr val="white"/>
                </a:solidFill>
                <a:effectLst/>
                <a:uLnTx/>
                <a:uFillTx/>
                <a:latin typeface="Calibri" panose="020F0502020204030204"/>
                <a:ea typeface="+mn-ea"/>
                <a:cs typeface="+mn-cs"/>
              </a:rPr>
              <a:t> Ukrainian Beamline at SOLARIS </a:t>
            </a:r>
          </a:p>
        </p:txBody>
      </p:sp>
      <p:sp>
        <p:nvSpPr>
          <p:cNvPr id="6" name="TextBox 5">
            <a:extLst>
              <a:ext uri="{FF2B5EF4-FFF2-40B4-BE49-F238E27FC236}">
                <a16:creationId xmlns:a16="http://schemas.microsoft.com/office/drawing/2014/main" id="{78803735-8D53-EED6-664D-B790CEBD13FB}"/>
              </a:ext>
            </a:extLst>
          </p:cNvPr>
          <p:cNvSpPr txBox="1"/>
          <p:nvPr/>
        </p:nvSpPr>
        <p:spPr>
          <a:xfrm>
            <a:off x="7631434" y="2779347"/>
            <a:ext cx="4266893"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Light4Ukraine SOLARIS team</a:t>
            </a:r>
          </a:p>
        </p:txBody>
      </p:sp>
      <p:sp>
        <p:nvSpPr>
          <p:cNvPr id="5" name="Rectangle 4">
            <a:extLst>
              <a:ext uri="{FF2B5EF4-FFF2-40B4-BE49-F238E27FC236}">
                <a16:creationId xmlns:a16="http://schemas.microsoft.com/office/drawing/2014/main" id="{B6DEDFF4-7862-450B-2D4F-423943B50FEF}"/>
              </a:ext>
            </a:extLst>
          </p:cNvPr>
          <p:cNvSpPr/>
          <p:nvPr/>
        </p:nvSpPr>
        <p:spPr>
          <a:xfrm>
            <a:off x="7794488" y="3748366"/>
            <a:ext cx="365988" cy="9074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erson wearing glasses and standing in front of a wall with a drawing&#10;&#10;AI-generated content may be incorrect.">
            <a:extLst>
              <a:ext uri="{FF2B5EF4-FFF2-40B4-BE49-F238E27FC236}">
                <a16:creationId xmlns:a16="http://schemas.microsoft.com/office/drawing/2014/main" id="{E3113744-0609-450F-87A3-97341ADC8AD4}"/>
              </a:ext>
            </a:extLst>
          </p:cNvPr>
          <p:cNvPicPr>
            <a:picLocks noChangeAspect="1"/>
          </p:cNvPicPr>
          <p:nvPr/>
        </p:nvPicPr>
        <p:blipFill>
          <a:blip r:embed="rId7" cstate="print">
            <a:extLst>
              <a:ext uri="{28A0092B-C50C-407E-A947-70E740481C1C}">
                <a14:useLocalDpi xmlns:a14="http://schemas.microsoft.com/office/drawing/2010/main" val="0"/>
              </a:ext>
            </a:extLst>
          </a:blip>
          <a:srcRect l="17327" t="29279" r="21516" b="14920"/>
          <a:stretch/>
        </p:blipFill>
        <p:spPr>
          <a:xfrm>
            <a:off x="10655571" y="3437319"/>
            <a:ext cx="1128777" cy="1373212"/>
          </a:xfrm>
          <a:prstGeom prst="rect">
            <a:avLst/>
          </a:prstGeom>
          <a:ln w="28575">
            <a:solidFill>
              <a:schemeClr val="bg1"/>
            </a:solidFill>
          </a:ln>
        </p:spPr>
      </p:pic>
      <p:sp>
        <p:nvSpPr>
          <p:cNvPr id="10" name="TextBox 9">
            <a:extLst>
              <a:ext uri="{FF2B5EF4-FFF2-40B4-BE49-F238E27FC236}">
                <a16:creationId xmlns:a16="http://schemas.microsoft.com/office/drawing/2014/main" id="{FDFA5D33-C429-1FE2-D79B-873D25B22283}"/>
              </a:ext>
            </a:extLst>
          </p:cNvPr>
          <p:cNvSpPr txBox="1"/>
          <p:nvPr/>
        </p:nvSpPr>
        <p:spPr>
          <a:xfrm>
            <a:off x="10296039" y="4773956"/>
            <a:ext cx="1906572" cy="4078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Artem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Yakovliev</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11" name="Picture 10" descr="A close-up of a person&#10;&#10;AI-generated content may be incorrect.">
            <a:extLst>
              <a:ext uri="{FF2B5EF4-FFF2-40B4-BE49-F238E27FC236}">
                <a16:creationId xmlns:a16="http://schemas.microsoft.com/office/drawing/2014/main" id="{0319528D-ECB1-4EEE-A194-062AFFB562AE}"/>
              </a:ext>
            </a:extLst>
          </p:cNvPr>
          <p:cNvPicPr>
            <a:picLocks noChangeAspect="1"/>
          </p:cNvPicPr>
          <p:nvPr/>
        </p:nvPicPr>
        <p:blipFill rotWithShape="1">
          <a:blip r:embed="rId8">
            <a:extLst>
              <a:ext uri="{28A0092B-C50C-407E-A947-70E740481C1C}">
                <a14:useLocalDpi xmlns:a14="http://schemas.microsoft.com/office/drawing/2010/main" val="0"/>
              </a:ext>
            </a:extLst>
          </a:blip>
          <a:srcRect l="7015" r="5453"/>
          <a:stretch/>
        </p:blipFill>
        <p:spPr>
          <a:xfrm>
            <a:off x="9133576" y="3437319"/>
            <a:ext cx="1201987" cy="1373212"/>
          </a:xfrm>
          <a:prstGeom prst="rect">
            <a:avLst/>
          </a:prstGeom>
          <a:ln w="28575">
            <a:solidFill>
              <a:schemeClr val="bg1"/>
            </a:solidFill>
          </a:ln>
        </p:spPr>
      </p:pic>
      <p:sp>
        <p:nvSpPr>
          <p:cNvPr id="12" name="TextBox 11">
            <a:extLst>
              <a:ext uri="{FF2B5EF4-FFF2-40B4-BE49-F238E27FC236}">
                <a16:creationId xmlns:a16="http://schemas.microsoft.com/office/drawing/2014/main" id="{BEDAD7A1-727B-61AE-1A80-999F00B06A46}"/>
              </a:ext>
            </a:extLst>
          </p:cNvPr>
          <p:cNvSpPr txBox="1"/>
          <p:nvPr/>
        </p:nvSpPr>
        <p:spPr>
          <a:xfrm>
            <a:off x="9133576" y="4773956"/>
            <a:ext cx="1201988"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Anna Wach</a:t>
            </a:r>
          </a:p>
        </p:txBody>
      </p:sp>
      <p:sp>
        <p:nvSpPr>
          <p:cNvPr id="13" name="TextBox 12">
            <a:extLst>
              <a:ext uri="{FF2B5EF4-FFF2-40B4-BE49-F238E27FC236}">
                <a16:creationId xmlns:a16="http://schemas.microsoft.com/office/drawing/2014/main" id="{0FA19B05-0E67-3F8A-0EED-F2834E816E95}"/>
              </a:ext>
            </a:extLst>
          </p:cNvPr>
          <p:cNvSpPr txBox="1"/>
          <p:nvPr/>
        </p:nvSpPr>
        <p:spPr>
          <a:xfrm>
            <a:off x="6047771" y="4773956"/>
            <a:ext cx="1688818" cy="4078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Marcin Sikora</a:t>
            </a:r>
          </a:p>
        </p:txBody>
      </p:sp>
      <p:sp>
        <p:nvSpPr>
          <p:cNvPr id="14" name="TextBox 13">
            <a:extLst>
              <a:ext uri="{FF2B5EF4-FFF2-40B4-BE49-F238E27FC236}">
                <a16:creationId xmlns:a16="http://schemas.microsoft.com/office/drawing/2014/main" id="{F34FFC2F-AF8C-A5A4-B76E-FE4B410DF250}"/>
              </a:ext>
            </a:extLst>
          </p:cNvPr>
          <p:cNvSpPr txBox="1"/>
          <p:nvPr/>
        </p:nvSpPr>
        <p:spPr>
          <a:xfrm>
            <a:off x="6059716" y="6503328"/>
            <a:ext cx="1650060" cy="4078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Marcin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Zając</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p>
        </p:txBody>
      </p:sp>
      <p:sp>
        <p:nvSpPr>
          <p:cNvPr id="15" name="TextBox 14">
            <a:extLst>
              <a:ext uri="{FF2B5EF4-FFF2-40B4-BE49-F238E27FC236}">
                <a16:creationId xmlns:a16="http://schemas.microsoft.com/office/drawing/2014/main" id="{CB050B1F-E864-D580-1098-E23E1793478E}"/>
              </a:ext>
            </a:extLst>
          </p:cNvPr>
          <p:cNvSpPr txBox="1"/>
          <p:nvPr/>
        </p:nvSpPr>
        <p:spPr>
          <a:xfrm>
            <a:off x="7438737" y="4765487"/>
            <a:ext cx="1873684"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Michał</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Młynarczyk</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6" name="TextBox 15">
            <a:extLst>
              <a:ext uri="{FF2B5EF4-FFF2-40B4-BE49-F238E27FC236}">
                <a16:creationId xmlns:a16="http://schemas.microsoft.com/office/drawing/2014/main" id="{CA1DCBED-993D-E217-717F-DCB390082092}"/>
              </a:ext>
            </a:extLst>
          </p:cNvPr>
          <p:cNvSpPr txBox="1"/>
          <p:nvPr/>
        </p:nvSpPr>
        <p:spPr>
          <a:xfrm>
            <a:off x="7109612" y="6503328"/>
            <a:ext cx="2295938" cy="4078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Jarosław </a:t>
            </a:r>
            <a:r>
              <a:rPr kumimoji="0" lang="fr-CH"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Wiechecki</a:t>
            </a:r>
            <a:endParaRPr kumimoji="0" lang="fr-CH"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2B0CAAA4-0099-9C7C-88EE-C341CAE5DA07}"/>
              </a:ext>
            </a:extLst>
          </p:cNvPr>
          <p:cNvSpPr txBox="1"/>
          <p:nvPr/>
        </p:nvSpPr>
        <p:spPr>
          <a:xfrm>
            <a:off x="9095491" y="6495462"/>
            <a:ext cx="1319140"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Paweł</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Nowak</a:t>
            </a:r>
          </a:p>
        </p:txBody>
      </p:sp>
      <p:pic>
        <p:nvPicPr>
          <p:cNvPr id="18" name="Picture 17" descr="A person in a blue shirt&#10;&#10;AI-generated content may be incorrect.">
            <a:extLst>
              <a:ext uri="{FF2B5EF4-FFF2-40B4-BE49-F238E27FC236}">
                <a16:creationId xmlns:a16="http://schemas.microsoft.com/office/drawing/2014/main" id="{44D0DBBF-96D2-7BD6-78C9-9FCD4BA9D2A8}"/>
              </a:ext>
            </a:extLst>
          </p:cNvPr>
          <p:cNvPicPr>
            <a:picLocks noChangeAspect="1"/>
          </p:cNvPicPr>
          <p:nvPr/>
        </p:nvPicPr>
        <p:blipFill rotWithShape="1">
          <a:blip r:embed="rId9">
            <a:extLst>
              <a:ext uri="{28A0092B-C50C-407E-A947-70E740481C1C}">
                <a14:useLocalDpi xmlns:a14="http://schemas.microsoft.com/office/drawing/2010/main" val="0"/>
              </a:ext>
            </a:extLst>
          </a:blip>
          <a:srcRect l="17527" t="3310" r="14360" b="10839"/>
          <a:stretch/>
        </p:blipFill>
        <p:spPr>
          <a:xfrm>
            <a:off x="7750311" y="3428849"/>
            <a:ext cx="1089485" cy="1373213"/>
          </a:xfrm>
          <a:prstGeom prst="rect">
            <a:avLst/>
          </a:prstGeom>
          <a:ln w="28575">
            <a:solidFill>
              <a:schemeClr val="bg1"/>
            </a:solidFill>
          </a:ln>
        </p:spPr>
      </p:pic>
      <p:pic>
        <p:nvPicPr>
          <p:cNvPr id="19" name="Picture 18" descr="A person in a white shirt&#10;&#10;AI-generated content may be incorrect.">
            <a:extLst>
              <a:ext uri="{FF2B5EF4-FFF2-40B4-BE49-F238E27FC236}">
                <a16:creationId xmlns:a16="http://schemas.microsoft.com/office/drawing/2014/main" id="{F817E481-2082-7B36-E895-F0CEE3A4934D}"/>
              </a:ext>
            </a:extLst>
          </p:cNvPr>
          <p:cNvPicPr>
            <a:picLocks noChangeAspect="1"/>
          </p:cNvPicPr>
          <p:nvPr/>
        </p:nvPicPr>
        <p:blipFill>
          <a:blip r:embed="rId10">
            <a:extLst>
              <a:ext uri="{28A0092B-C50C-407E-A947-70E740481C1C}">
                <a14:useLocalDpi xmlns:a14="http://schemas.microsoft.com/office/drawing/2010/main" val="0"/>
              </a:ext>
            </a:extLst>
          </a:blip>
          <a:srcRect l="8474" r="10187"/>
          <a:stretch/>
        </p:blipFill>
        <p:spPr>
          <a:xfrm>
            <a:off x="9194200" y="5131247"/>
            <a:ext cx="1141363" cy="1403213"/>
          </a:xfrm>
          <a:prstGeom prst="rect">
            <a:avLst/>
          </a:prstGeom>
        </p:spPr>
      </p:pic>
      <p:pic>
        <p:nvPicPr>
          <p:cNvPr id="20" name="Picture 19">
            <a:extLst>
              <a:ext uri="{FF2B5EF4-FFF2-40B4-BE49-F238E27FC236}">
                <a16:creationId xmlns:a16="http://schemas.microsoft.com/office/drawing/2014/main" id="{92056D58-EDEC-4951-7D23-CA26F8E2A754}"/>
              </a:ext>
            </a:extLst>
          </p:cNvPr>
          <p:cNvPicPr>
            <a:picLocks noChangeAspect="1"/>
          </p:cNvPicPr>
          <p:nvPr/>
        </p:nvPicPr>
        <p:blipFill rotWithShape="1">
          <a:blip r:embed="rId11"/>
          <a:srcRect l="7102" r="8578"/>
          <a:stretch/>
        </p:blipFill>
        <p:spPr>
          <a:xfrm>
            <a:off x="6269314" y="3437319"/>
            <a:ext cx="1160989" cy="1376862"/>
          </a:xfrm>
          <a:prstGeom prst="rect">
            <a:avLst/>
          </a:prstGeom>
          <a:ln w="28575">
            <a:solidFill>
              <a:schemeClr val="bg1"/>
            </a:solidFill>
          </a:ln>
        </p:spPr>
      </p:pic>
      <p:pic>
        <p:nvPicPr>
          <p:cNvPr id="21" name="Picture 20">
            <a:extLst>
              <a:ext uri="{FF2B5EF4-FFF2-40B4-BE49-F238E27FC236}">
                <a16:creationId xmlns:a16="http://schemas.microsoft.com/office/drawing/2014/main" id="{2E49BBD1-C493-2033-FD25-C9BF3B5E5757}"/>
              </a:ext>
            </a:extLst>
          </p:cNvPr>
          <p:cNvPicPr>
            <a:picLocks noChangeAspect="1"/>
          </p:cNvPicPr>
          <p:nvPr/>
        </p:nvPicPr>
        <p:blipFill>
          <a:blip r:embed="rId12"/>
          <a:stretch>
            <a:fillRect/>
          </a:stretch>
        </p:blipFill>
        <p:spPr>
          <a:xfrm>
            <a:off x="6269314" y="5120070"/>
            <a:ext cx="1173752" cy="1408502"/>
          </a:xfrm>
          <a:prstGeom prst="rect">
            <a:avLst/>
          </a:prstGeom>
        </p:spPr>
      </p:pic>
      <p:pic>
        <p:nvPicPr>
          <p:cNvPr id="22" name="Picture 21">
            <a:extLst>
              <a:ext uri="{FF2B5EF4-FFF2-40B4-BE49-F238E27FC236}">
                <a16:creationId xmlns:a16="http://schemas.microsoft.com/office/drawing/2014/main" id="{20332687-7C8C-621C-556F-77FEDDF2AFE5}"/>
              </a:ext>
            </a:extLst>
          </p:cNvPr>
          <p:cNvPicPr>
            <a:picLocks noChangeAspect="1"/>
          </p:cNvPicPr>
          <p:nvPr/>
        </p:nvPicPr>
        <p:blipFill rotWithShape="1">
          <a:blip r:embed="rId13"/>
          <a:srcRect l="3155" t="1365" r="6856"/>
          <a:stretch/>
        </p:blipFill>
        <p:spPr>
          <a:xfrm>
            <a:off x="7711405" y="5135207"/>
            <a:ext cx="1182202" cy="1425408"/>
          </a:xfrm>
          <a:prstGeom prst="rect">
            <a:avLst/>
          </a:prstGeom>
        </p:spPr>
      </p:pic>
      <p:pic>
        <p:nvPicPr>
          <p:cNvPr id="1026" name="Picture 2" descr="Contact – Nephews">
            <a:extLst>
              <a:ext uri="{FF2B5EF4-FFF2-40B4-BE49-F238E27FC236}">
                <a16:creationId xmlns:a16="http://schemas.microsoft.com/office/drawing/2014/main" id="{8E11376D-23B1-31BE-7999-5BF77E41247E}"/>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7795" r="9381"/>
          <a:stretch/>
        </p:blipFill>
        <p:spPr bwMode="auto">
          <a:xfrm>
            <a:off x="10685074" y="5144851"/>
            <a:ext cx="1141362" cy="138672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1886A6D-B56A-CF25-96EE-078D12B22149}"/>
              </a:ext>
            </a:extLst>
          </p:cNvPr>
          <p:cNvSpPr txBox="1"/>
          <p:nvPr/>
        </p:nvSpPr>
        <p:spPr>
          <a:xfrm>
            <a:off x="10414631" y="6493653"/>
            <a:ext cx="1650060"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Piotr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Piwowarczyk</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10733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27338-5D32-385E-FA40-C2E2C8B36814}"/>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00BD8D0F-7FF6-EFF8-BC60-36573DC730F9}"/>
              </a:ext>
            </a:extLst>
          </p:cNvPr>
          <p:cNvPicPr>
            <a:picLocks noChangeAspect="1"/>
          </p:cNvPicPr>
          <p:nvPr/>
        </p:nvPicPr>
        <p:blipFill>
          <a:blip r:embed="rId3"/>
          <a:srcRect t="-131"/>
          <a:stretch/>
        </p:blipFill>
        <p:spPr>
          <a:xfrm>
            <a:off x="-1" y="-1"/>
            <a:ext cx="5688281" cy="6873499"/>
          </a:xfrm>
          <a:prstGeom prst="rect">
            <a:avLst/>
          </a:prstGeom>
        </p:spPr>
      </p:pic>
      <p:sp>
        <p:nvSpPr>
          <p:cNvPr id="9" name="Tytuł 8">
            <a:extLst>
              <a:ext uri="{FF2B5EF4-FFF2-40B4-BE49-F238E27FC236}">
                <a16:creationId xmlns:a16="http://schemas.microsoft.com/office/drawing/2014/main" id="{ECB9672C-75B9-A1A0-5113-DA9D72E0B725}"/>
              </a:ext>
            </a:extLst>
          </p:cNvPr>
          <p:cNvSpPr>
            <a:spLocks noGrp="1"/>
          </p:cNvSpPr>
          <p:nvPr>
            <p:ph type="ctrTitle"/>
          </p:nvPr>
        </p:nvSpPr>
        <p:spPr>
          <a:xfrm>
            <a:off x="5858769" y="825125"/>
            <a:ext cx="3878997" cy="835257"/>
          </a:xfrm>
        </p:spPr>
        <p:txBody>
          <a:bodyPr>
            <a:normAutofit/>
          </a:bodyPr>
          <a:lstStyle/>
          <a:p>
            <a:pPr algn="l"/>
            <a:r>
              <a:rPr lang="pl-PL" sz="2200" b="1" dirty="0" err="1">
                <a:solidFill>
                  <a:srgbClr val="2C2B2B"/>
                </a:solidFill>
                <a:latin typeface="+mn-lt"/>
                <a:cs typeface="Poppins" panose="00000500000000000000" pitchFamily="2" charset="0"/>
              </a:rPr>
              <a:t>National</a:t>
            </a:r>
            <a:r>
              <a:rPr lang="pl-PL" sz="2200" b="1" dirty="0">
                <a:solidFill>
                  <a:srgbClr val="2C2B2B"/>
                </a:solidFill>
                <a:latin typeface="+mn-lt"/>
                <a:cs typeface="Poppins" panose="00000500000000000000" pitchFamily="2" charset="0"/>
              </a:rPr>
              <a:t> Synchrotron </a:t>
            </a:r>
            <a:r>
              <a:rPr lang="pl-PL" sz="2200" b="1" dirty="0" err="1">
                <a:solidFill>
                  <a:srgbClr val="2C2B2B"/>
                </a:solidFill>
                <a:latin typeface="+mn-lt"/>
                <a:cs typeface="Poppins" panose="00000500000000000000" pitchFamily="2" charset="0"/>
              </a:rPr>
              <a:t>Radiation</a:t>
            </a:r>
            <a:r>
              <a:rPr lang="pl-PL" sz="2200" b="1" dirty="0">
                <a:solidFill>
                  <a:srgbClr val="2C2B2B"/>
                </a:solidFill>
                <a:latin typeface="+mn-lt"/>
                <a:cs typeface="Poppins" panose="00000500000000000000" pitchFamily="2" charset="0"/>
              </a:rPr>
              <a:t> Centre </a:t>
            </a:r>
            <a:r>
              <a:rPr lang="en-US" sz="2200" b="1" dirty="0">
                <a:solidFill>
                  <a:srgbClr val="2C2B2B"/>
                </a:solidFill>
                <a:latin typeface="+mn-lt"/>
                <a:cs typeface="Poppins" panose="00000500000000000000" pitchFamily="2" charset="0"/>
              </a:rPr>
              <a:t>SOLARIS</a:t>
            </a:r>
            <a:endParaRPr lang="en-US" sz="2200" b="1" dirty="0">
              <a:latin typeface="+mn-lt"/>
              <a:cs typeface="Poppins" panose="00000500000000000000" pitchFamily="2" charset="0"/>
            </a:endParaRPr>
          </a:p>
        </p:txBody>
      </p:sp>
      <p:sp>
        <p:nvSpPr>
          <p:cNvPr id="15" name="Symbol zastępczy numeru slajdu 10">
            <a:extLst>
              <a:ext uri="{FF2B5EF4-FFF2-40B4-BE49-F238E27FC236}">
                <a16:creationId xmlns:a16="http://schemas.microsoft.com/office/drawing/2014/main" id="{222C7A80-8F54-E0EB-6C02-3476D7702687}"/>
              </a:ext>
            </a:extLst>
          </p:cNvPr>
          <p:cNvSpPr>
            <a:spLocks noGrp="1"/>
          </p:cNvSpPr>
          <p:nvPr>
            <p:ph type="sldNum" sz="quarter" idx="12"/>
          </p:nvPr>
        </p:nvSpPr>
        <p:spPr>
          <a:xfrm>
            <a:off x="11843512" y="6522230"/>
            <a:ext cx="323349" cy="288082"/>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7831529-6EE4-4949-88D4-688B43586314}" type="slidenum">
              <a:rPr kumimoji="0" lang="pl-PL" sz="1000" b="0" i="0" u="none" strike="noStrike" kern="1200" cap="none" spc="0" normalizeH="0" baseline="0" noProof="0" smtClean="0">
                <a:ln>
                  <a:noFill/>
                </a:ln>
                <a:solidFill>
                  <a:prstClr val="white"/>
                </a:solidFill>
                <a:effectLst/>
                <a:uLnTx/>
                <a:uFillTx/>
                <a:latin typeface="Poppins Medium" panose="00000600000000000000" pitchFamily="2" charset="-18"/>
                <a:ea typeface="+mn-ea"/>
                <a:cs typeface="Poppins Medium" panose="00000600000000000000" pitchFamily="2" charset="-18"/>
              </a:rPr>
              <a:pPr marL="0" marR="0" lvl="0" indent="0" algn="ctr" defTabSz="457200" rtl="0" eaLnBrk="1" fontAlgn="auto" latinLnBrk="0" hangingPunct="1">
                <a:lnSpc>
                  <a:spcPct val="100000"/>
                </a:lnSpc>
                <a:spcBef>
                  <a:spcPts val="0"/>
                </a:spcBef>
                <a:spcAft>
                  <a:spcPts val="0"/>
                </a:spcAft>
                <a:buClrTx/>
                <a:buSzTx/>
                <a:buFontTx/>
                <a:buNone/>
                <a:tabLst/>
                <a:defRPr/>
              </a:pPr>
              <a:t>107</a:t>
            </a:fld>
            <a:endParaRPr kumimoji="0" lang="pl-PL" sz="1000" b="0" i="0" u="none" strike="noStrike" kern="1200" cap="none" spc="0" normalizeH="0" baseline="0" noProof="0" dirty="0">
              <a:ln>
                <a:noFill/>
              </a:ln>
              <a:solidFill>
                <a:prstClr val="white"/>
              </a:solidFill>
              <a:effectLst/>
              <a:uLnTx/>
              <a:uFillTx/>
              <a:latin typeface="Poppins Medium" panose="00000600000000000000" pitchFamily="2" charset="-18"/>
              <a:ea typeface="+mn-ea"/>
              <a:cs typeface="Poppins Medium" panose="00000600000000000000" pitchFamily="2" charset="-18"/>
            </a:endParaRPr>
          </a:p>
        </p:txBody>
      </p:sp>
      <p:pic>
        <p:nvPicPr>
          <p:cNvPr id="16" name="Grafika 15">
            <a:extLst>
              <a:ext uri="{FF2B5EF4-FFF2-40B4-BE49-F238E27FC236}">
                <a16:creationId xmlns:a16="http://schemas.microsoft.com/office/drawing/2014/main" id="{1A57B5DE-0F0C-EF32-17B9-F34938DDB6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5370" y="6437838"/>
            <a:ext cx="1911281" cy="325976"/>
          </a:xfrm>
          <a:prstGeom prst="rect">
            <a:avLst/>
          </a:prstGeom>
        </p:spPr>
      </p:pic>
      <p:pic>
        <p:nvPicPr>
          <p:cNvPr id="5" name="Obraz 4">
            <a:extLst>
              <a:ext uri="{FF2B5EF4-FFF2-40B4-BE49-F238E27FC236}">
                <a16:creationId xmlns:a16="http://schemas.microsoft.com/office/drawing/2014/main" id="{0FBFE9DE-9073-9DF1-37E3-BA32BEE7FEB8}"/>
              </a:ext>
            </a:extLst>
          </p:cNvPr>
          <p:cNvPicPr>
            <a:picLocks noChangeAspect="1"/>
          </p:cNvPicPr>
          <p:nvPr/>
        </p:nvPicPr>
        <p:blipFill rotWithShape="1">
          <a:blip r:embed="rId6">
            <a:extLst>
              <a:ext uri="{28A0092B-C50C-407E-A947-70E740481C1C}">
                <a14:useLocalDpi xmlns:a14="http://schemas.microsoft.com/office/drawing/2010/main" val="0"/>
              </a:ext>
            </a:extLst>
          </a:blip>
          <a:srcRect l="5210" r="11241"/>
          <a:stretch/>
        </p:blipFill>
        <p:spPr>
          <a:xfrm>
            <a:off x="5688280" y="2485508"/>
            <a:ext cx="6478581" cy="4372492"/>
          </a:xfrm>
          <a:prstGeom prst="rect">
            <a:avLst/>
          </a:prstGeom>
        </p:spPr>
      </p:pic>
    </p:spTree>
    <p:extLst>
      <p:ext uri="{BB962C8B-B14F-4D97-AF65-F5344CB8AC3E}">
        <p14:creationId xmlns:p14="http://schemas.microsoft.com/office/powerpoint/2010/main" val="391020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OLARIS">
            <a:extLst>
              <a:ext uri="{FF2B5EF4-FFF2-40B4-BE49-F238E27FC236}">
                <a16:creationId xmlns:a16="http://schemas.microsoft.com/office/drawing/2014/main" id="{280D0243-CE69-2C79-6068-5AF369C7F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92919"/>
            <a:ext cx="6311900" cy="355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3F25BA-CAC0-FC90-2A70-7C3EEFA44346}"/>
              </a:ext>
            </a:extLst>
          </p:cNvPr>
          <p:cNvSpPr txBox="1"/>
          <p:nvPr/>
        </p:nvSpPr>
        <p:spPr>
          <a:xfrm>
            <a:off x="551384" y="260648"/>
            <a:ext cx="9361040"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200" b="0" i="0" u="none" strike="noStrike" kern="1200" cap="none" spc="0" normalizeH="0" baseline="0" noProof="0" dirty="0">
                <a:ln>
                  <a:noFill/>
                </a:ln>
                <a:solidFill>
                  <a:srgbClr val="4D4D4D"/>
                </a:solidFill>
                <a:effectLst/>
                <a:uLnTx/>
                <a:uFillTx/>
                <a:latin typeface="Calibri" panose="020F0502020204030204"/>
                <a:ea typeface="+mn-ea"/>
                <a:cs typeface="+mn-cs"/>
              </a:rPr>
              <a:t>Light for Ukraine – synchrotron workshop at SOLARIS</a:t>
            </a:r>
          </a:p>
        </p:txBody>
      </p:sp>
      <p:sp>
        <p:nvSpPr>
          <p:cNvPr id="5" name="TextBox 4">
            <a:extLst>
              <a:ext uri="{FF2B5EF4-FFF2-40B4-BE49-F238E27FC236}">
                <a16:creationId xmlns:a16="http://schemas.microsoft.com/office/drawing/2014/main" id="{6A6C235C-198F-F650-EBD7-7770C6558037}"/>
              </a:ext>
            </a:extLst>
          </p:cNvPr>
          <p:cNvSpPr txBox="1"/>
          <p:nvPr/>
        </p:nvSpPr>
        <p:spPr>
          <a:xfrm>
            <a:off x="551384" y="1052736"/>
            <a:ext cx="610849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4D4D4D"/>
                </a:solidFill>
                <a:effectLst/>
                <a:uLnTx/>
                <a:uFillTx/>
                <a:latin typeface="roboto" panose="02000000000000000000" pitchFamily="2" charset="0"/>
                <a:ea typeface="+mn-ea"/>
                <a:cs typeface="+mn-cs"/>
              </a:rPr>
              <a:t>23-24th February 2023</a:t>
            </a:r>
            <a:endParaRPr kumimoji="0" lang="en-UA"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67DC3CE7-335B-ADD7-8380-6B29F839C76A}"/>
              </a:ext>
            </a:extLst>
          </p:cNvPr>
          <p:cNvSpPr txBox="1"/>
          <p:nvPr/>
        </p:nvSpPr>
        <p:spPr>
          <a:xfrm>
            <a:off x="563574" y="1511958"/>
            <a:ext cx="6108490"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https://kau.org.ua/news/sci/937</a:t>
            </a:r>
            <a:r>
              <a:rPr kumimoji="0" lang="uk-UA"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https://indico.solaris.edu.pl/event/3/</a:t>
            </a:r>
            <a:r>
              <a:rPr kumimoji="0" lang="uk-UA"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676" name="Picture 4" descr="L4U">
            <a:extLst>
              <a:ext uri="{FF2B5EF4-FFF2-40B4-BE49-F238E27FC236}">
                <a16:creationId xmlns:a16="http://schemas.microsoft.com/office/drawing/2014/main" id="{24EF7D40-9ADB-A80B-BF27-D536C72FBB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12" r="2838"/>
          <a:stretch/>
        </p:blipFill>
        <p:spPr bwMode="auto">
          <a:xfrm>
            <a:off x="4847184" y="1556142"/>
            <a:ext cx="7344816" cy="3556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07FAFED-279B-62B2-AC7D-9334D06DA9AD}"/>
              </a:ext>
            </a:extLst>
          </p:cNvPr>
          <p:cNvSpPr txBox="1"/>
          <p:nvPr/>
        </p:nvSpPr>
        <p:spPr>
          <a:xfrm>
            <a:off x="6672064" y="5518865"/>
            <a:ext cx="4680520" cy="9233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Establishing the Ukrainian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Synchrotron and Neutron Community</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563C1"/>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https://forms.gle/p3RhWX4s4jwwGnVf7</a:t>
            </a:r>
            <a:endParaRPr kumimoji="0" lang="en-UA"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3B580A1-CA91-775B-BE87-B3215BD70816}"/>
              </a:ext>
            </a:extLst>
          </p:cNvPr>
          <p:cNvPicPr>
            <a:picLocks noChangeAspect="1"/>
          </p:cNvPicPr>
          <p:nvPr/>
        </p:nvPicPr>
        <p:blipFill>
          <a:blip r:embed="rId8"/>
          <a:stretch>
            <a:fillRect/>
          </a:stretch>
        </p:blipFill>
        <p:spPr>
          <a:xfrm>
            <a:off x="10536828" y="5170614"/>
            <a:ext cx="1488631" cy="1021742"/>
          </a:xfrm>
          <a:prstGeom prst="rect">
            <a:avLst/>
          </a:prstGeom>
        </p:spPr>
      </p:pic>
    </p:spTree>
    <p:extLst>
      <p:ext uri="{BB962C8B-B14F-4D97-AF65-F5344CB8AC3E}">
        <p14:creationId xmlns:p14="http://schemas.microsoft.com/office/powerpoint/2010/main" val="34211762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a:extLst>
              <a:ext uri="{FF2B5EF4-FFF2-40B4-BE49-F238E27FC236}">
                <a16:creationId xmlns:a16="http://schemas.microsoft.com/office/drawing/2014/main" id="{EDED8F82-928F-2E08-3E2B-7CDC9A0E111C}"/>
              </a:ext>
            </a:extLst>
          </p:cNvPr>
          <p:cNvSpPr>
            <a:spLocks noChangeArrowheads="1"/>
          </p:cNvSpPr>
          <p:nvPr/>
        </p:nvSpPr>
        <p:spPr bwMode="auto">
          <a:xfrm>
            <a:off x="394442" y="167171"/>
            <a:ext cx="11403115" cy="5217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ctr" defTabSz="914400" rtl="0" eaLnBrk="1" fontAlgn="auto" latinLnBrk="0" hangingPunct="1">
              <a:lnSpc>
                <a:spcPct val="100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pPr>
            <a:r>
              <a:rPr kumimoji="0" lang="en-US" altLang="uk-UA" sz="2800" b="1" i="0" u="none" strike="noStrike" kern="1200" cap="none" spc="0" normalizeH="0" baseline="0" noProof="0" dirty="0">
                <a:ln>
                  <a:noFill/>
                </a:ln>
                <a:solidFill>
                  <a:srgbClr val="222222"/>
                </a:solidFill>
                <a:effectLst/>
                <a:uLnTx/>
                <a:uFillTx/>
                <a:latin typeface="Calibri" panose="020F0502020204030204" pitchFamily="34" charset="0"/>
                <a:ea typeface="Microsoft YaHei" panose="020B0503020204020204" pitchFamily="34" charset="-122"/>
                <a:cs typeface="+mn-cs"/>
              </a:rPr>
              <a:t>Survey among Ukrainian researchers: nano/micro X-ray spectroscopy</a:t>
            </a:r>
          </a:p>
        </p:txBody>
      </p:sp>
      <p:pic>
        <p:nvPicPr>
          <p:cNvPr id="2" name="Picture 1">
            <a:extLst>
              <a:ext uri="{FF2B5EF4-FFF2-40B4-BE49-F238E27FC236}">
                <a16:creationId xmlns:a16="http://schemas.microsoft.com/office/drawing/2014/main" id="{B6440851-D829-6031-9AA6-BEFD53491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5" t="1817" r="1608" b="5079"/>
          <a:stretch/>
        </p:blipFill>
        <p:spPr bwMode="auto">
          <a:xfrm>
            <a:off x="529344" y="1136670"/>
            <a:ext cx="9055483" cy="533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C58464E-454B-637E-91E1-BB3CBD0C4C0D}"/>
              </a:ext>
            </a:extLst>
          </p:cNvPr>
          <p:cNvPicPr>
            <a:picLocks noChangeAspect="1"/>
          </p:cNvPicPr>
          <p:nvPr/>
        </p:nvPicPr>
        <p:blipFill>
          <a:blip r:embed="rId4"/>
          <a:stretch>
            <a:fillRect/>
          </a:stretch>
        </p:blipFill>
        <p:spPr>
          <a:xfrm>
            <a:off x="10002272" y="2859186"/>
            <a:ext cx="1660384" cy="1139627"/>
          </a:xfrm>
          <a:prstGeom prst="rect">
            <a:avLst/>
          </a:prstGeom>
        </p:spPr>
      </p:pic>
      <p:sp>
        <p:nvSpPr>
          <p:cNvPr id="5" name="Titel 3">
            <a:extLst>
              <a:ext uri="{FF2B5EF4-FFF2-40B4-BE49-F238E27FC236}">
                <a16:creationId xmlns:a16="http://schemas.microsoft.com/office/drawing/2014/main" id="{948BCF51-CFDA-BB30-948E-C8A956D17105}"/>
              </a:ext>
            </a:extLst>
          </p:cNvPr>
          <p:cNvSpPr txBox="1">
            <a:spLocks/>
          </p:cNvSpPr>
          <p:nvPr/>
        </p:nvSpPr>
        <p:spPr bwMode="auto">
          <a:xfrm>
            <a:off x="7617932" y="776611"/>
            <a:ext cx="4179625" cy="4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r" defTabSz="914400" rtl="0" eaLnBrk="0" fontAlgn="base" latinLnBrk="0" hangingPunct="0">
              <a:lnSpc>
                <a:spcPct val="9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mj-cs"/>
              </a:rPr>
              <a:t>Energy Range: 2.5-7(9) keV</a:t>
            </a:r>
            <a:endParaRPr kumimoji="0" lang="de-DE" sz="20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535618743"/>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i-ba6b0750a25c7e111fe5dcfba9c37095-lhc-sim">
            <a:extLst>
              <a:ext uri="{FF2B5EF4-FFF2-40B4-BE49-F238E27FC236}">
                <a16:creationId xmlns:a16="http://schemas.microsoft.com/office/drawing/2014/main" id="{5679ED85-780A-7836-3773-6D4311E16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00325"/>
            <a:ext cx="1218897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5" name="Picture 7" descr="logoCERN">
            <a:extLst>
              <a:ext uri="{FF2B5EF4-FFF2-40B4-BE49-F238E27FC236}">
                <a16:creationId xmlns:a16="http://schemas.microsoft.com/office/drawing/2014/main" id="{5079BA6F-D548-B530-9CF9-2B394967C7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7039" y="1000309"/>
            <a:ext cx="1516207" cy="1516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8">
            <a:extLst>
              <a:ext uri="{FF2B5EF4-FFF2-40B4-BE49-F238E27FC236}">
                <a16:creationId xmlns:a16="http://schemas.microsoft.com/office/drawing/2014/main" id="{D1945BF9-8B7B-4AFC-89E5-27F933DDDBA9}"/>
              </a:ext>
            </a:extLst>
          </p:cNvPr>
          <p:cNvSpPr>
            <a:spLocks noChangeArrowheads="1"/>
          </p:cNvSpPr>
          <p:nvPr/>
        </p:nvSpPr>
        <p:spPr bwMode="auto">
          <a:xfrm>
            <a:off x="4470799" y="1562834"/>
            <a:ext cx="58824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3.5 </a:t>
            </a:r>
            <a:r>
              <a:rPr kumimoji="0" lang="en-US" altLang="en-US" sz="1800" b="0" i="0" u="none" strike="noStrike" kern="1200" cap="none" spc="0" normalizeH="0" baseline="0" noProof="0" dirty="0" err="1">
                <a:ln>
                  <a:noFill/>
                </a:ln>
                <a:solidFill>
                  <a:srgbClr val="000000"/>
                </a:solidFill>
                <a:effectLst/>
                <a:uLnTx/>
                <a:uFillTx/>
                <a:latin typeface="Arial" charset="0"/>
                <a:ea typeface="+mn-ea"/>
                <a:cs typeface="+mn-cs"/>
              </a:rPr>
              <a:t>TeV</a:t>
            </a: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 per beam in 2010 and 2011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4 </a:t>
            </a:r>
            <a:r>
              <a:rPr kumimoji="0" lang="en-US" altLang="en-US" sz="1800" b="0" i="0" u="none" strike="noStrike" kern="1200" cap="none" spc="0" normalizeH="0" baseline="0" noProof="0" dirty="0" err="1">
                <a:ln>
                  <a:noFill/>
                </a:ln>
                <a:solidFill>
                  <a:srgbClr val="000000"/>
                </a:solidFill>
                <a:effectLst/>
                <a:uLnTx/>
                <a:uFillTx/>
                <a:latin typeface="Arial" charset="0"/>
                <a:ea typeface="+mn-ea"/>
                <a:cs typeface="+mn-cs"/>
              </a:rPr>
              <a:t>TeV</a:t>
            </a: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 in 2012 upgrades to 6.5 </a:t>
            </a:r>
            <a:r>
              <a:rPr kumimoji="0" lang="en-US" altLang="en-US" sz="1800" b="0" i="0" u="none" strike="noStrike" kern="1200" cap="none" spc="0" normalizeH="0" baseline="0" noProof="0" dirty="0" err="1">
                <a:ln>
                  <a:noFill/>
                </a:ln>
                <a:solidFill>
                  <a:srgbClr val="000000"/>
                </a:solidFill>
                <a:effectLst/>
                <a:uLnTx/>
                <a:uFillTx/>
                <a:latin typeface="Arial" charset="0"/>
                <a:ea typeface="+mn-ea"/>
                <a:cs typeface="+mn-cs"/>
              </a:rPr>
              <a:t>TeV</a:t>
            </a: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 mid-March 2015</a:t>
            </a:r>
            <a:r>
              <a:rPr kumimoji="0" lang="en-US" altLang="en-US" sz="1800" b="1" i="0" u="none" strike="noStrike" kern="1200" cap="none" spc="0" normalizeH="0" baseline="0" noProof="0" dirty="0">
                <a:ln>
                  <a:noFill/>
                </a:ln>
                <a:solidFill>
                  <a:srgbClr val="000000"/>
                </a:solidFill>
                <a:effectLst/>
                <a:uLnTx/>
                <a:uFillTx/>
                <a:latin typeface="Arial" charset="0"/>
                <a:ea typeface="+mn-ea"/>
                <a:cs typeface="+mn-cs"/>
              </a:rPr>
              <a:t>  </a:t>
            </a:r>
          </a:p>
        </p:txBody>
      </p:sp>
      <p:sp>
        <p:nvSpPr>
          <p:cNvPr id="78853" name="Rectangle 9">
            <a:extLst>
              <a:ext uri="{FF2B5EF4-FFF2-40B4-BE49-F238E27FC236}">
                <a16:creationId xmlns:a16="http://schemas.microsoft.com/office/drawing/2014/main" id="{0D698652-6FFA-261E-2E0D-A57882FA81DD}"/>
              </a:ext>
            </a:extLst>
          </p:cNvPr>
          <p:cNvSpPr>
            <a:spLocks noChangeArrowheads="1"/>
          </p:cNvSpPr>
          <p:nvPr/>
        </p:nvSpPr>
        <p:spPr bwMode="auto">
          <a:xfrm>
            <a:off x="4470799" y="1200141"/>
            <a:ext cx="3959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27 km in circumference, 175 m</a:t>
            </a:r>
            <a:r>
              <a:rPr kumimoji="0" lang="en-US" altLang="en-US" sz="1800" b="1" i="0" u="none" strike="noStrike" kern="1200" cap="none" spc="0" normalizeH="0" baseline="0" noProof="0" dirty="0">
                <a:ln>
                  <a:noFill/>
                </a:ln>
                <a:solidFill>
                  <a:srgbClr val="000000"/>
                </a:solidFill>
                <a:effectLst/>
                <a:uLnTx/>
                <a:uFillTx/>
                <a:latin typeface="Arial" charset="0"/>
                <a:ea typeface="+mn-ea"/>
                <a:cs typeface="+mn-cs"/>
              </a:rPr>
              <a:t> </a:t>
            </a: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deep</a:t>
            </a:r>
            <a:r>
              <a:rPr kumimoji="0" lang="en-US" altLang="en-US" sz="1800" b="1" i="0" u="none" strike="noStrike" kern="1200" cap="none" spc="0" normalizeH="0" baseline="0" noProof="0" dirty="0">
                <a:ln>
                  <a:noFill/>
                </a:ln>
                <a:solidFill>
                  <a:srgbClr val="000000"/>
                </a:solidFill>
                <a:effectLst/>
                <a:uLnTx/>
                <a:uFillTx/>
                <a:latin typeface="Arial" charset="0"/>
                <a:ea typeface="+mn-ea"/>
                <a:cs typeface="+mn-cs"/>
              </a:rPr>
              <a:t> </a:t>
            </a:r>
          </a:p>
        </p:txBody>
      </p:sp>
      <p:sp>
        <p:nvSpPr>
          <p:cNvPr id="78855" name="Rectangle 14">
            <a:extLst>
              <a:ext uri="{FF2B5EF4-FFF2-40B4-BE49-F238E27FC236}">
                <a16:creationId xmlns:a16="http://schemas.microsoft.com/office/drawing/2014/main" id="{DB8F4C5D-D4A9-1525-E2DA-4E4AB0FAB16E}"/>
              </a:ext>
            </a:extLst>
          </p:cNvPr>
          <p:cNvSpPr>
            <a:spLocks noChangeArrowheads="1"/>
          </p:cNvSpPr>
          <p:nvPr/>
        </p:nvSpPr>
        <p:spPr bwMode="auto">
          <a:xfrm>
            <a:off x="4448573" y="566093"/>
            <a:ext cx="3397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charset="0"/>
                <a:ea typeface="+mn-ea"/>
                <a:cs typeface="+mn-cs"/>
              </a:rPr>
              <a:t>1998 – 2008</a:t>
            </a: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charset="0"/>
                <a:ea typeface="+mn-ea"/>
                <a:cs typeface="+mn-cs"/>
              </a:rPr>
              <a:t>7.5 billion euros (approx. $9bn)</a:t>
            </a:r>
            <a:r>
              <a:rPr kumimoji="0" lang="en-US" altLang="en-US" sz="1800" b="1" i="0" u="none" strike="noStrike" kern="1200" cap="none" spc="0" normalizeH="0" baseline="0" noProof="0" dirty="0">
                <a:ln>
                  <a:noFill/>
                </a:ln>
                <a:solidFill>
                  <a:srgbClr val="000000"/>
                </a:solidFill>
                <a:effectLst/>
                <a:uLnTx/>
                <a:uFillTx/>
                <a:latin typeface="Arial" charset="0"/>
                <a:ea typeface="+mn-ea"/>
                <a:cs typeface="+mn-cs"/>
              </a:rPr>
              <a:t> </a:t>
            </a:r>
          </a:p>
        </p:txBody>
      </p:sp>
      <p:sp>
        <p:nvSpPr>
          <p:cNvPr id="78854" name="Rectangle 10">
            <a:extLst>
              <a:ext uri="{FF2B5EF4-FFF2-40B4-BE49-F238E27FC236}">
                <a16:creationId xmlns:a16="http://schemas.microsoft.com/office/drawing/2014/main" id="{5559AA35-E18D-D23D-1D65-135410F464C1}"/>
              </a:ext>
            </a:extLst>
          </p:cNvPr>
          <p:cNvSpPr>
            <a:spLocks noChangeArrowheads="1"/>
          </p:cNvSpPr>
          <p:nvPr/>
        </p:nvSpPr>
        <p:spPr bwMode="auto">
          <a:xfrm>
            <a:off x="4542239" y="14288"/>
            <a:ext cx="5226050"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39675"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0070C0"/>
                </a:solidFill>
                <a:effectLst/>
                <a:uLnTx/>
                <a:uFillTx/>
                <a:latin typeface="Calibri" charset="0"/>
                <a:ea typeface="+mn-ea"/>
                <a:cs typeface="+mn-cs"/>
              </a:rPr>
              <a:t>Large Hadron Collider (LHC)</a:t>
            </a:r>
          </a:p>
        </p:txBody>
      </p:sp>
      <p:pic>
        <p:nvPicPr>
          <p:cNvPr id="4098" name="Picture 2" descr="Large Hadron Collider | symmetry magazine">
            <a:extLst>
              <a:ext uri="{FF2B5EF4-FFF2-40B4-BE49-F238E27FC236}">
                <a16:creationId xmlns:a16="http://schemas.microsoft.com/office/drawing/2014/main" id="{2EAD88AF-A1F5-4709-AA7D-2CDAF14FF4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0"/>
            <a:ext cx="4213225" cy="30241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3219D8-62FC-D272-C8DB-8133CB7AD840}"/>
              </a:ext>
            </a:extLst>
          </p:cNvPr>
          <p:cNvSpPr txBox="1"/>
          <p:nvPr/>
        </p:nvSpPr>
        <p:spPr>
          <a:xfrm>
            <a:off x="4470799" y="2189088"/>
            <a:ext cx="621792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protons travel at </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99.999999988%</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speed of light</a:t>
            </a:r>
            <a:endParaRPr kumimoji="0" lang="en-U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780846"/>
            <a:ext cx="12192000" cy="5296309"/>
          </a:xfrm>
          <a:prstGeom prst="rect">
            <a:avLst/>
          </a:prstGeom>
        </p:spPr>
      </p:pic>
      <p:sp>
        <p:nvSpPr>
          <p:cNvPr id="3" name="Rectangle 2"/>
          <p:cNvSpPr/>
          <p:nvPr/>
        </p:nvSpPr>
        <p:spPr>
          <a:xfrm>
            <a:off x="7877709" y="6053565"/>
            <a:ext cx="3913251"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hlinkClick r:id="rId3"/>
              </a:rPr>
              <a:t>https://synchrotron.uj.edu.pl/en_GB/</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 </a:t>
            </a:r>
          </a:p>
        </p:txBody>
      </p:sp>
      <p:pic>
        <p:nvPicPr>
          <p:cNvPr id="5" name="Picture 4"/>
          <p:cNvPicPr>
            <a:picLocks noChangeAspect="1"/>
          </p:cNvPicPr>
          <p:nvPr/>
        </p:nvPicPr>
        <p:blipFill>
          <a:blip r:embed="rId4"/>
          <a:stretch>
            <a:fillRect/>
          </a:stretch>
        </p:blipFill>
        <p:spPr>
          <a:xfrm>
            <a:off x="118828" y="70622"/>
            <a:ext cx="3918154" cy="1328964"/>
          </a:xfrm>
          <a:prstGeom prst="rect">
            <a:avLst/>
          </a:prstGeom>
        </p:spPr>
      </p:pic>
      <p:sp>
        <p:nvSpPr>
          <p:cNvPr id="9" name="Rectangle 8"/>
          <p:cNvSpPr/>
          <p:nvPr/>
        </p:nvSpPr>
        <p:spPr>
          <a:xfrm>
            <a:off x="917705" y="6053565"/>
            <a:ext cx="5930887" cy="379656"/>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SOLARIS storage ring Double-Bend </a:t>
            </a:r>
            <a:r>
              <a:rPr kumimoji="0" lang="en-US" sz="1867" b="0" i="0" u="none" strike="noStrike" kern="0" cap="none" spc="0" normalizeH="0" baseline="0" noProof="0" dirty="0" err="1">
                <a:ln>
                  <a:noFill/>
                </a:ln>
                <a:solidFill>
                  <a:srgbClr val="000000"/>
                </a:solidFill>
                <a:effectLst/>
                <a:uLnTx/>
                <a:uFillTx/>
                <a:latin typeface="Calibri" charset="0"/>
                <a:ea typeface="Calibri" charset="0"/>
                <a:cs typeface="Calibri" charset="0"/>
                <a:sym typeface="Arial"/>
              </a:rPr>
              <a:t>Achromat</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 (DBA) cells</a:t>
            </a:r>
          </a:p>
        </p:txBody>
      </p:sp>
      <p:sp>
        <p:nvSpPr>
          <p:cNvPr id="2" name="Rectangle 1">
            <a:extLst>
              <a:ext uri="{FF2B5EF4-FFF2-40B4-BE49-F238E27FC236}">
                <a16:creationId xmlns:a16="http://schemas.microsoft.com/office/drawing/2014/main" id="{EC98DD89-0B0C-DC5C-FCE9-37D06DBABF93}"/>
              </a:ext>
            </a:extLst>
          </p:cNvPr>
          <p:cNvSpPr/>
          <p:nvPr/>
        </p:nvSpPr>
        <p:spPr>
          <a:xfrm>
            <a:off x="3471629" y="2454803"/>
            <a:ext cx="5948889" cy="1816266"/>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The SOLARIS </a:t>
            </a:r>
            <a:r>
              <a:rPr kumimoji="0" lang="en-US" sz="1867" b="1"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linear accelerator </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accelerates the electron</a:t>
            </a:r>
            <a:b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b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beam produced in the electron gun to a speed of </a:t>
            </a:r>
            <a:b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br>
            <a:r>
              <a:rPr kumimoji="0" lang="en-US" sz="1867" b="1"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99.99996 %</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 of the speed of light (</a:t>
            </a:r>
            <a:r>
              <a:rPr kumimoji="0" lang="en-US" sz="1867" b="1"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550 MeV</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 </a:t>
            </a:r>
            <a:b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br>
            <a:b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b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The beam is then injected into </a:t>
            </a:r>
            <a:b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b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the storage ring (</a:t>
            </a:r>
            <a:r>
              <a:rPr kumimoji="0" lang="en-US" sz="1867" b="1"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1.5 GeV</a:t>
            </a:r>
            <a:r>
              <a:rPr kumimoji="0" lang="en-US" sz="1867" b="0" i="0" u="none" strike="noStrike" kern="0" cap="none" spc="0" normalizeH="0" baseline="0" noProof="0" dirty="0">
                <a:ln>
                  <a:noFill/>
                </a:ln>
                <a:solidFill>
                  <a:srgbClr val="000000"/>
                </a:solidFill>
                <a:effectLst/>
                <a:uLnTx/>
                <a:uFillTx/>
                <a:latin typeface="Calibri" charset="0"/>
                <a:ea typeface="Calibri" charset="0"/>
                <a:cs typeface="Calibri" charset="0"/>
                <a:sym typeface="Arial"/>
              </a:rPr>
              <a:t>).</a:t>
            </a:r>
          </a:p>
        </p:txBody>
      </p:sp>
    </p:spTree>
    <p:extLst>
      <p:ext uri="{BB962C8B-B14F-4D97-AF65-F5344CB8AC3E}">
        <p14:creationId xmlns:p14="http://schemas.microsoft.com/office/powerpoint/2010/main" val="850683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361413-F653-8AAE-9BCD-492367AE669A}"/>
              </a:ext>
            </a:extLst>
          </p:cNvPr>
          <p:cNvPicPr>
            <a:picLocks noChangeAspect="1"/>
          </p:cNvPicPr>
          <p:nvPr/>
        </p:nvPicPr>
        <p:blipFill rotWithShape="1">
          <a:blip r:embed="rId2"/>
          <a:srcRect b="47267"/>
          <a:stretch/>
        </p:blipFill>
        <p:spPr>
          <a:xfrm>
            <a:off x="0" y="12927"/>
            <a:ext cx="7772400" cy="1632993"/>
          </a:xfrm>
          <a:prstGeom prst="rect">
            <a:avLst/>
          </a:prstGeom>
        </p:spPr>
      </p:pic>
      <p:grpSp>
        <p:nvGrpSpPr>
          <p:cNvPr id="16" name="Group 15">
            <a:extLst>
              <a:ext uri="{FF2B5EF4-FFF2-40B4-BE49-F238E27FC236}">
                <a16:creationId xmlns:a16="http://schemas.microsoft.com/office/drawing/2014/main" id="{7586B185-5CD0-B8BF-B3B7-982E6C5971E0}"/>
              </a:ext>
            </a:extLst>
          </p:cNvPr>
          <p:cNvGrpSpPr/>
          <p:nvPr/>
        </p:nvGrpSpPr>
        <p:grpSpPr>
          <a:xfrm>
            <a:off x="1825713" y="1386556"/>
            <a:ext cx="7410839" cy="5369756"/>
            <a:chOff x="3220625" y="3429000"/>
            <a:chExt cx="7410839" cy="5369756"/>
          </a:xfrm>
        </p:grpSpPr>
        <p:pic>
          <p:nvPicPr>
            <p:cNvPr id="4" name="Obraz 3">
              <a:extLst>
                <a:ext uri="{FF2B5EF4-FFF2-40B4-BE49-F238E27FC236}">
                  <a16:creationId xmlns:a16="http://schemas.microsoft.com/office/drawing/2014/main" id="{441EAE6B-BA18-ADCB-76FD-C36F01DC48C7}"/>
                </a:ext>
              </a:extLst>
            </p:cNvPr>
            <p:cNvPicPr>
              <a:picLocks noChangeAspect="1"/>
            </p:cNvPicPr>
            <p:nvPr/>
          </p:nvPicPr>
          <p:blipFill>
            <a:blip r:embed="rId3"/>
            <a:stretch>
              <a:fillRect/>
            </a:stretch>
          </p:blipFill>
          <p:spPr>
            <a:xfrm>
              <a:off x="3220625" y="3429000"/>
              <a:ext cx="6765263" cy="5074786"/>
            </a:xfrm>
            <a:prstGeom prst="rect">
              <a:avLst/>
            </a:prstGeom>
          </p:spPr>
        </p:pic>
        <p:sp>
          <p:nvSpPr>
            <p:cNvPr id="5" name="Triangle 4">
              <a:extLst>
                <a:ext uri="{FF2B5EF4-FFF2-40B4-BE49-F238E27FC236}">
                  <a16:creationId xmlns:a16="http://schemas.microsoft.com/office/drawing/2014/main" id="{17BE5E8C-8AEC-BDDC-9282-DA77BD10CCA8}"/>
                </a:ext>
              </a:extLst>
            </p:cNvPr>
            <p:cNvSpPr/>
            <p:nvPr/>
          </p:nvSpPr>
          <p:spPr>
            <a:xfrm rot="20098091">
              <a:off x="7471478" y="6618789"/>
              <a:ext cx="2216355" cy="2179967"/>
            </a:xfrm>
            <a:prstGeom prst="triangle">
              <a:avLst>
                <a:gd name="adj" fmla="val 5712"/>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DB8B896-05BC-51BA-22C9-4C9B5E95E57B}"/>
                </a:ext>
              </a:extLst>
            </p:cNvPr>
            <p:cNvSpPr txBox="1"/>
            <p:nvPr/>
          </p:nvSpPr>
          <p:spPr bwMode="auto">
            <a:xfrm>
              <a:off x="3220625" y="3429000"/>
              <a:ext cx="2436183" cy="361095"/>
            </a:xfrm>
            <a:prstGeom prst="rect">
              <a:avLst/>
            </a:prstGeom>
            <a:solidFill>
              <a:schemeClr val="accent3"/>
            </a:solidFill>
          </p:spPr>
          <p:txBody>
            <a:bodyPr wrap="square" lIns="36000" tIns="0" rIns="36000" bIns="36000"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de-CH" sz="2000" b="1" i="0" u="none" strike="noStrike" kern="1200" cap="none" spc="23" normalizeH="0" baseline="0" noProof="0" dirty="0">
                  <a:ln>
                    <a:noFill/>
                  </a:ln>
                  <a:solidFill>
                    <a:prstClr val="white"/>
                  </a:solidFill>
                  <a:effectLst/>
                  <a:uLnTx/>
                  <a:uFillTx/>
                  <a:latin typeface="Aptos" panose="020B0004020202020204" pitchFamily="34" charset="0"/>
                  <a:ea typeface="+mn-ea"/>
                  <a:cs typeface="Franklin Gothic Book"/>
                </a:rPr>
                <a:t>New Hall</a:t>
              </a:r>
              <a:endParaRPr kumimoji="0" sz="2000" b="1" i="0" u="none" strike="noStrike" kern="1200" cap="none" spc="23" normalizeH="0" baseline="0" noProof="0" dirty="0">
                <a:ln>
                  <a:noFill/>
                </a:ln>
                <a:solidFill>
                  <a:prstClr val="white"/>
                </a:solidFill>
                <a:effectLst/>
                <a:uLnTx/>
                <a:uFillTx/>
                <a:latin typeface="Aptos" panose="020B0004020202020204" pitchFamily="34" charset="0"/>
                <a:ea typeface="+mn-ea"/>
                <a:cs typeface="Franklin Gothic Book"/>
              </a:endParaRPr>
            </a:p>
          </p:txBody>
        </p:sp>
        <p:sp>
          <p:nvSpPr>
            <p:cNvPr id="7" name="TextBox 6">
              <a:extLst>
                <a:ext uri="{FF2B5EF4-FFF2-40B4-BE49-F238E27FC236}">
                  <a16:creationId xmlns:a16="http://schemas.microsoft.com/office/drawing/2014/main" id="{F006CA77-7645-EE84-4718-E72F8396B216}"/>
                </a:ext>
              </a:extLst>
            </p:cNvPr>
            <p:cNvSpPr txBox="1"/>
            <p:nvPr/>
          </p:nvSpPr>
          <p:spPr>
            <a:xfrm>
              <a:off x="6454655" y="5841374"/>
              <a:ext cx="1541576" cy="64633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Undulator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Photon source</a:t>
              </a:r>
            </a:p>
          </p:txBody>
        </p:sp>
        <p:sp>
          <p:nvSpPr>
            <p:cNvPr id="8" name="TextBox 7">
              <a:extLst>
                <a:ext uri="{FF2B5EF4-FFF2-40B4-BE49-F238E27FC236}">
                  <a16:creationId xmlns:a16="http://schemas.microsoft.com/office/drawing/2014/main" id="{AA30506F-D37E-DFE0-CF33-EAE17C6B06BB}"/>
                </a:ext>
              </a:extLst>
            </p:cNvPr>
            <p:cNvSpPr txBox="1"/>
            <p:nvPr/>
          </p:nvSpPr>
          <p:spPr>
            <a:xfrm rot="1698952">
              <a:off x="7640123" y="6945665"/>
              <a:ext cx="1063112"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Beamline</a:t>
              </a:r>
            </a:p>
          </p:txBody>
        </p:sp>
        <p:sp>
          <p:nvSpPr>
            <p:cNvPr id="9" name="TextBox 8">
              <a:extLst>
                <a:ext uri="{FF2B5EF4-FFF2-40B4-BE49-F238E27FC236}">
                  <a16:creationId xmlns:a16="http://schemas.microsoft.com/office/drawing/2014/main" id="{0E029E39-AAAB-99B6-89DE-6347BD7FA7FB}"/>
                </a:ext>
              </a:extLst>
            </p:cNvPr>
            <p:cNvSpPr txBox="1"/>
            <p:nvPr/>
          </p:nvSpPr>
          <p:spPr>
            <a:xfrm>
              <a:off x="9368490" y="7297280"/>
              <a:ext cx="126297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Experiment</a:t>
              </a:r>
            </a:p>
          </p:txBody>
        </p:sp>
        <p:sp>
          <p:nvSpPr>
            <p:cNvPr id="10" name="Rounded Rectangle 9">
              <a:extLst>
                <a:ext uri="{FF2B5EF4-FFF2-40B4-BE49-F238E27FC236}">
                  <a16:creationId xmlns:a16="http://schemas.microsoft.com/office/drawing/2014/main" id="{7832F559-6F08-6C15-927D-1F290067A6C3}"/>
                </a:ext>
              </a:extLst>
            </p:cNvPr>
            <p:cNvSpPr/>
            <p:nvPr/>
          </p:nvSpPr>
          <p:spPr>
            <a:xfrm flipH="1">
              <a:off x="7063103" y="6751058"/>
              <a:ext cx="324681" cy="423902"/>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Arrow Connector 10">
              <a:extLst>
                <a:ext uri="{FF2B5EF4-FFF2-40B4-BE49-F238E27FC236}">
                  <a16:creationId xmlns:a16="http://schemas.microsoft.com/office/drawing/2014/main" id="{F0EC9AF1-4E20-CA80-6C18-47710D5AC3BE}"/>
                </a:ext>
              </a:extLst>
            </p:cNvPr>
            <p:cNvCxnSpPr>
              <a:cxnSpLocks/>
            </p:cNvCxnSpPr>
            <p:nvPr/>
          </p:nvCxnSpPr>
          <p:spPr>
            <a:xfrm>
              <a:off x="7270579" y="7007079"/>
              <a:ext cx="1309076" cy="98527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Can 11">
              <a:extLst>
                <a:ext uri="{FF2B5EF4-FFF2-40B4-BE49-F238E27FC236}">
                  <a16:creationId xmlns:a16="http://schemas.microsoft.com/office/drawing/2014/main" id="{A9247F92-A54F-B445-3C3F-9C7976594CE0}"/>
                </a:ext>
              </a:extLst>
            </p:cNvPr>
            <p:cNvSpPr/>
            <p:nvPr/>
          </p:nvSpPr>
          <p:spPr>
            <a:xfrm>
              <a:off x="8594640" y="7589212"/>
              <a:ext cx="698917" cy="1117178"/>
            </a:xfrm>
            <a:prstGeom prst="can">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3" name="Obraz 6">
            <a:extLst>
              <a:ext uri="{FF2B5EF4-FFF2-40B4-BE49-F238E27FC236}">
                <a16:creationId xmlns:a16="http://schemas.microsoft.com/office/drawing/2014/main" id="{803EE547-593B-AE8F-F6E4-F387BD84C3D0}"/>
              </a:ext>
            </a:extLst>
          </p:cNvPr>
          <p:cNvPicPr>
            <a:picLocks noChangeAspect="1"/>
          </p:cNvPicPr>
          <p:nvPr/>
        </p:nvPicPr>
        <p:blipFill>
          <a:blip r:embed="rId4"/>
          <a:stretch>
            <a:fillRect/>
          </a:stretch>
        </p:blipFill>
        <p:spPr>
          <a:xfrm>
            <a:off x="10749209" y="6287299"/>
            <a:ext cx="570198" cy="380039"/>
          </a:xfrm>
          <a:prstGeom prst="rect">
            <a:avLst/>
          </a:prstGeom>
        </p:spPr>
      </p:pic>
      <p:pic>
        <p:nvPicPr>
          <p:cNvPr id="14" name="Obraz 9">
            <a:extLst>
              <a:ext uri="{FF2B5EF4-FFF2-40B4-BE49-F238E27FC236}">
                <a16:creationId xmlns:a16="http://schemas.microsoft.com/office/drawing/2014/main" id="{C421A802-563A-B4A9-AB6B-B275BFBC2E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78460" y="6284053"/>
            <a:ext cx="570196" cy="379893"/>
          </a:xfrm>
          <a:prstGeom prst="rect">
            <a:avLst/>
          </a:prstGeom>
        </p:spPr>
      </p:pic>
      <p:sp>
        <p:nvSpPr>
          <p:cNvPr id="15" name="pole tekstowe 19">
            <a:extLst>
              <a:ext uri="{FF2B5EF4-FFF2-40B4-BE49-F238E27FC236}">
                <a16:creationId xmlns:a16="http://schemas.microsoft.com/office/drawing/2014/main" id="{5BE5C08E-BE60-BD45-B4FF-067BC36E1359}"/>
              </a:ext>
            </a:extLst>
          </p:cNvPr>
          <p:cNvSpPr txBox="1"/>
          <p:nvPr/>
        </p:nvSpPr>
        <p:spPr>
          <a:xfrm>
            <a:off x="10390495" y="5868069"/>
            <a:ext cx="163817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LEAPS initiative</a:t>
            </a:r>
          </a:p>
        </p:txBody>
      </p:sp>
      <p:pic>
        <p:nvPicPr>
          <p:cNvPr id="17" name="Picture 16">
            <a:extLst>
              <a:ext uri="{FF2B5EF4-FFF2-40B4-BE49-F238E27FC236}">
                <a16:creationId xmlns:a16="http://schemas.microsoft.com/office/drawing/2014/main" id="{F942FBF8-F1B2-C282-AE2E-05EA2295803D}"/>
              </a:ext>
            </a:extLst>
          </p:cNvPr>
          <p:cNvPicPr>
            <a:picLocks noChangeAspect="1"/>
          </p:cNvPicPr>
          <p:nvPr/>
        </p:nvPicPr>
        <p:blipFill>
          <a:blip r:embed="rId6"/>
          <a:stretch>
            <a:fillRect/>
          </a:stretch>
        </p:blipFill>
        <p:spPr>
          <a:xfrm>
            <a:off x="10355121" y="107285"/>
            <a:ext cx="1673545" cy="740370"/>
          </a:xfrm>
          <a:prstGeom prst="rect">
            <a:avLst/>
          </a:prstGeom>
        </p:spPr>
      </p:pic>
      <p:pic>
        <p:nvPicPr>
          <p:cNvPr id="53250" name="Picture 2" descr="No rose-coloured glasses here | News &amp; Events | PSI">
            <a:extLst>
              <a:ext uri="{FF2B5EF4-FFF2-40B4-BE49-F238E27FC236}">
                <a16:creationId xmlns:a16="http://schemas.microsoft.com/office/drawing/2014/main" id="{4C03B39E-C95C-7A1D-50C2-6EC89E2ACC9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241" r="7157"/>
          <a:stretch/>
        </p:blipFill>
        <p:spPr bwMode="auto">
          <a:xfrm>
            <a:off x="8645876" y="1386556"/>
            <a:ext cx="3490704" cy="2858215"/>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Dr. Danylo Babich | Laboratory for Condensed Matter | PSI">
            <a:extLst>
              <a:ext uri="{FF2B5EF4-FFF2-40B4-BE49-F238E27FC236}">
                <a16:creationId xmlns:a16="http://schemas.microsoft.com/office/drawing/2014/main" id="{A6F5E757-1757-08B7-B8E0-38923E29CA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78" y="3816985"/>
            <a:ext cx="1994091" cy="2492614"/>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153011C9-8C09-3437-ECDC-51908FF712B9}"/>
              </a:ext>
            </a:extLst>
          </p:cNvPr>
          <p:cNvSpPr txBox="1"/>
          <p:nvPr/>
        </p:nvSpPr>
        <p:spPr>
          <a:xfrm>
            <a:off x="9852501" y="4260595"/>
            <a:ext cx="2247659"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rPr>
              <a:t>Luc Patthey, PSI</a:t>
            </a:r>
          </a:p>
        </p:txBody>
      </p:sp>
      <p:sp>
        <p:nvSpPr>
          <p:cNvPr id="19" name="TextBox 18">
            <a:extLst>
              <a:ext uri="{FF2B5EF4-FFF2-40B4-BE49-F238E27FC236}">
                <a16:creationId xmlns:a16="http://schemas.microsoft.com/office/drawing/2014/main" id="{87F0CFEE-64D5-D037-0D08-2F79464E745B}"/>
              </a:ext>
            </a:extLst>
          </p:cNvPr>
          <p:cNvSpPr txBox="1"/>
          <p:nvPr/>
        </p:nvSpPr>
        <p:spPr>
          <a:xfrm>
            <a:off x="32786" y="6324838"/>
            <a:ext cx="206664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rPr>
              <a:t>Danylo Babich, PSI</a:t>
            </a:r>
          </a:p>
        </p:txBody>
      </p:sp>
    </p:spTree>
    <p:extLst>
      <p:ext uri="{BB962C8B-B14F-4D97-AF65-F5344CB8AC3E}">
        <p14:creationId xmlns:p14="http://schemas.microsoft.com/office/powerpoint/2010/main" val="42316535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EC51ACA9-FABC-1EB8-2869-8E312137E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657" y="1490916"/>
            <a:ext cx="3857123" cy="514600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3" name="Picture 2">
            <a:extLst>
              <a:ext uri="{FF2B5EF4-FFF2-40B4-BE49-F238E27FC236}">
                <a16:creationId xmlns:a16="http://schemas.microsoft.com/office/drawing/2014/main" id="{D3E387BF-A599-36C3-BE8B-4107F30B65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966" y="1502026"/>
            <a:ext cx="7568215" cy="514600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4" name="Rectangle 3">
            <a:extLst>
              <a:ext uri="{FF2B5EF4-FFF2-40B4-BE49-F238E27FC236}">
                <a16:creationId xmlns:a16="http://schemas.microsoft.com/office/drawing/2014/main" id="{EDED8F82-928F-2E08-3E2B-7CDC9A0E111C}"/>
              </a:ext>
            </a:extLst>
          </p:cNvPr>
          <p:cNvSpPr>
            <a:spLocks noChangeArrowheads="1"/>
          </p:cNvSpPr>
          <p:nvPr/>
        </p:nvSpPr>
        <p:spPr bwMode="auto">
          <a:xfrm>
            <a:off x="253967" y="203620"/>
            <a:ext cx="11403115" cy="10756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l" defTabSz="914400" rtl="0" eaLnBrk="1" fontAlgn="auto" latinLnBrk="0" hangingPunct="1">
              <a:lnSpc>
                <a:spcPct val="100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pPr>
            <a:r>
              <a:rPr kumimoji="0" lang="en-GB" altLang="uk-UA" sz="3200" b="1" i="0" u="none" strike="noStrike" kern="1200" cap="none" spc="0" normalizeH="0" baseline="0" noProof="0" dirty="0">
                <a:ln>
                  <a:noFill/>
                </a:ln>
                <a:solidFill>
                  <a:srgbClr val="222222"/>
                </a:solidFill>
                <a:effectLst/>
                <a:uLnTx/>
                <a:uFillTx/>
                <a:latin typeface="Calibri" panose="020F0502020204030204" pitchFamily="34" charset="0"/>
                <a:ea typeface="Microsoft YaHei" panose="020B0503020204020204" pitchFamily="34" charset="-122"/>
                <a:cs typeface="+mn-cs"/>
              </a:rPr>
              <a:t>Polish-Ukrainian beamline for X-ray spectroscopy/imaging </a:t>
            </a:r>
            <a:r>
              <a:rPr kumimoji="0" lang="en-GB" altLang="uk-UA" sz="3200" b="0" i="0" u="none" strike="noStrike" kern="1200" cap="none" spc="0" normalizeH="0" baseline="0" noProof="0" dirty="0">
                <a:ln>
                  <a:noFill/>
                </a:ln>
                <a:solidFill>
                  <a:srgbClr val="222222"/>
                </a:solidFill>
                <a:effectLst/>
                <a:uLnTx/>
                <a:uFillTx/>
                <a:latin typeface="Calibri" panose="020F0502020204030204" pitchFamily="34" charset="0"/>
                <a:ea typeface="Microsoft YaHei" panose="020B0503020204020204" pitchFamily="34" charset="-122"/>
                <a:cs typeface="+mn-cs"/>
              </a:rPr>
              <a:t>applications with an in-vacuum undulator donated by the PSI SLS</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361413-F653-8AAE-9BCD-492367AE669A}"/>
              </a:ext>
            </a:extLst>
          </p:cNvPr>
          <p:cNvPicPr>
            <a:picLocks noChangeAspect="1"/>
          </p:cNvPicPr>
          <p:nvPr/>
        </p:nvPicPr>
        <p:blipFill rotWithShape="1">
          <a:blip r:embed="rId2"/>
          <a:srcRect b="47267"/>
          <a:stretch/>
        </p:blipFill>
        <p:spPr>
          <a:xfrm>
            <a:off x="0" y="12927"/>
            <a:ext cx="7772400" cy="1632993"/>
          </a:xfrm>
          <a:prstGeom prst="rect">
            <a:avLst/>
          </a:prstGeom>
        </p:spPr>
      </p:pic>
      <p:grpSp>
        <p:nvGrpSpPr>
          <p:cNvPr id="16" name="Group 15">
            <a:extLst>
              <a:ext uri="{FF2B5EF4-FFF2-40B4-BE49-F238E27FC236}">
                <a16:creationId xmlns:a16="http://schemas.microsoft.com/office/drawing/2014/main" id="{7586B185-5CD0-B8BF-B3B7-982E6C5971E0}"/>
              </a:ext>
            </a:extLst>
          </p:cNvPr>
          <p:cNvGrpSpPr/>
          <p:nvPr/>
        </p:nvGrpSpPr>
        <p:grpSpPr>
          <a:xfrm>
            <a:off x="4781161" y="1488244"/>
            <a:ext cx="7410839" cy="5369756"/>
            <a:chOff x="3220625" y="3429000"/>
            <a:chExt cx="7410839" cy="5369756"/>
          </a:xfrm>
        </p:grpSpPr>
        <p:pic>
          <p:nvPicPr>
            <p:cNvPr id="4" name="Obraz 3">
              <a:extLst>
                <a:ext uri="{FF2B5EF4-FFF2-40B4-BE49-F238E27FC236}">
                  <a16:creationId xmlns:a16="http://schemas.microsoft.com/office/drawing/2014/main" id="{441EAE6B-BA18-ADCB-76FD-C36F01DC48C7}"/>
                </a:ext>
              </a:extLst>
            </p:cNvPr>
            <p:cNvPicPr>
              <a:picLocks noChangeAspect="1"/>
            </p:cNvPicPr>
            <p:nvPr/>
          </p:nvPicPr>
          <p:blipFill>
            <a:blip r:embed="rId3"/>
            <a:stretch>
              <a:fillRect/>
            </a:stretch>
          </p:blipFill>
          <p:spPr>
            <a:xfrm>
              <a:off x="3220625" y="3429000"/>
              <a:ext cx="6765263" cy="5074786"/>
            </a:xfrm>
            <a:prstGeom prst="rect">
              <a:avLst/>
            </a:prstGeom>
          </p:spPr>
        </p:pic>
        <p:sp>
          <p:nvSpPr>
            <p:cNvPr id="5" name="Triangle 4">
              <a:extLst>
                <a:ext uri="{FF2B5EF4-FFF2-40B4-BE49-F238E27FC236}">
                  <a16:creationId xmlns:a16="http://schemas.microsoft.com/office/drawing/2014/main" id="{17BE5E8C-8AEC-BDDC-9282-DA77BD10CCA8}"/>
                </a:ext>
              </a:extLst>
            </p:cNvPr>
            <p:cNvSpPr/>
            <p:nvPr/>
          </p:nvSpPr>
          <p:spPr>
            <a:xfrm rot="20098091">
              <a:off x="7471478" y="6618789"/>
              <a:ext cx="2216355" cy="2179967"/>
            </a:xfrm>
            <a:prstGeom prst="triangle">
              <a:avLst>
                <a:gd name="adj" fmla="val 5712"/>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DB8B896-05BC-51BA-22C9-4C9B5E95E57B}"/>
                </a:ext>
              </a:extLst>
            </p:cNvPr>
            <p:cNvSpPr txBox="1"/>
            <p:nvPr/>
          </p:nvSpPr>
          <p:spPr bwMode="auto">
            <a:xfrm>
              <a:off x="3220625" y="3429000"/>
              <a:ext cx="2436183" cy="361095"/>
            </a:xfrm>
            <a:prstGeom prst="rect">
              <a:avLst/>
            </a:prstGeom>
            <a:solidFill>
              <a:schemeClr val="accent3"/>
            </a:solidFill>
          </p:spPr>
          <p:txBody>
            <a:bodyPr wrap="square" lIns="36000" tIns="0" rIns="36000" bIns="36000"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de-CH" sz="2000" b="1" i="0" u="none" strike="noStrike" kern="1200" cap="none" spc="23" normalizeH="0" baseline="0" noProof="0" dirty="0">
                  <a:ln>
                    <a:noFill/>
                  </a:ln>
                  <a:solidFill>
                    <a:prstClr val="white"/>
                  </a:solidFill>
                  <a:effectLst/>
                  <a:uLnTx/>
                  <a:uFillTx/>
                  <a:latin typeface="Aptos" panose="020B0004020202020204" pitchFamily="34" charset="0"/>
                  <a:ea typeface="+mn-ea"/>
                  <a:cs typeface="Franklin Gothic Book"/>
                </a:rPr>
                <a:t>New Hall</a:t>
              </a:r>
              <a:endParaRPr kumimoji="0" sz="2000" b="1" i="0" u="none" strike="noStrike" kern="1200" cap="none" spc="23" normalizeH="0" baseline="0" noProof="0" dirty="0">
                <a:ln>
                  <a:noFill/>
                </a:ln>
                <a:solidFill>
                  <a:prstClr val="white"/>
                </a:solidFill>
                <a:effectLst/>
                <a:uLnTx/>
                <a:uFillTx/>
                <a:latin typeface="Aptos" panose="020B0004020202020204" pitchFamily="34" charset="0"/>
                <a:ea typeface="+mn-ea"/>
                <a:cs typeface="Franklin Gothic Book"/>
              </a:endParaRPr>
            </a:p>
          </p:txBody>
        </p:sp>
        <p:sp>
          <p:nvSpPr>
            <p:cNvPr id="7" name="TextBox 6">
              <a:extLst>
                <a:ext uri="{FF2B5EF4-FFF2-40B4-BE49-F238E27FC236}">
                  <a16:creationId xmlns:a16="http://schemas.microsoft.com/office/drawing/2014/main" id="{F006CA77-7645-EE84-4718-E72F8396B216}"/>
                </a:ext>
              </a:extLst>
            </p:cNvPr>
            <p:cNvSpPr txBox="1"/>
            <p:nvPr/>
          </p:nvSpPr>
          <p:spPr>
            <a:xfrm>
              <a:off x="6454655" y="5841374"/>
              <a:ext cx="1541576" cy="64633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Undulator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Photon source</a:t>
              </a:r>
            </a:p>
          </p:txBody>
        </p:sp>
        <p:sp>
          <p:nvSpPr>
            <p:cNvPr id="8" name="TextBox 7">
              <a:extLst>
                <a:ext uri="{FF2B5EF4-FFF2-40B4-BE49-F238E27FC236}">
                  <a16:creationId xmlns:a16="http://schemas.microsoft.com/office/drawing/2014/main" id="{AA30506F-D37E-DFE0-CF33-EAE17C6B06BB}"/>
                </a:ext>
              </a:extLst>
            </p:cNvPr>
            <p:cNvSpPr txBox="1"/>
            <p:nvPr/>
          </p:nvSpPr>
          <p:spPr>
            <a:xfrm rot="1698952">
              <a:off x="7640123" y="6945665"/>
              <a:ext cx="1063112"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Beamline</a:t>
              </a:r>
            </a:p>
          </p:txBody>
        </p:sp>
        <p:sp>
          <p:nvSpPr>
            <p:cNvPr id="9" name="TextBox 8">
              <a:extLst>
                <a:ext uri="{FF2B5EF4-FFF2-40B4-BE49-F238E27FC236}">
                  <a16:creationId xmlns:a16="http://schemas.microsoft.com/office/drawing/2014/main" id="{0E029E39-AAAB-99B6-89DE-6347BD7FA7FB}"/>
                </a:ext>
              </a:extLst>
            </p:cNvPr>
            <p:cNvSpPr txBox="1"/>
            <p:nvPr/>
          </p:nvSpPr>
          <p:spPr>
            <a:xfrm>
              <a:off x="9368490" y="7297280"/>
              <a:ext cx="126297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Experiment</a:t>
              </a:r>
            </a:p>
          </p:txBody>
        </p:sp>
        <p:sp>
          <p:nvSpPr>
            <p:cNvPr id="10" name="Rounded Rectangle 9">
              <a:extLst>
                <a:ext uri="{FF2B5EF4-FFF2-40B4-BE49-F238E27FC236}">
                  <a16:creationId xmlns:a16="http://schemas.microsoft.com/office/drawing/2014/main" id="{7832F559-6F08-6C15-927D-1F290067A6C3}"/>
                </a:ext>
              </a:extLst>
            </p:cNvPr>
            <p:cNvSpPr/>
            <p:nvPr/>
          </p:nvSpPr>
          <p:spPr>
            <a:xfrm flipH="1">
              <a:off x="7063103" y="6751058"/>
              <a:ext cx="324681" cy="423902"/>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Arrow Connector 10">
              <a:extLst>
                <a:ext uri="{FF2B5EF4-FFF2-40B4-BE49-F238E27FC236}">
                  <a16:creationId xmlns:a16="http://schemas.microsoft.com/office/drawing/2014/main" id="{F0EC9AF1-4E20-CA80-6C18-47710D5AC3BE}"/>
                </a:ext>
              </a:extLst>
            </p:cNvPr>
            <p:cNvCxnSpPr>
              <a:cxnSpLocks/>
            </p:cNvCxnSpPr>
            <p:nvPr/>
          </p:nvCxnSpPr>
          <p:spPr>
            <a:xfrm>
              <a:off x="7270579" y="7007079"/>
              <a:ext cx="1309076" cy="98527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Can 11">
              <a:extLst>
                <a:ext uri="{FF2B5EF4-FFF2-40B4-BE49-F238E27FC236}">
                  <a16:creationId xmlns:a16="http://schemas.microsoft.com/office/drawing/2014/main" id="{A9247F92-A54F-B445-3C3F-9C7976594CE0}"/>
                </a:ext>
              </a:extLst>
            </p:cNvPr>
            <p:cNvSpPr/>
            <p:nvPr/>
          </p:nvSpPr>
          <p:spPr>
            <a:xfrm>
              <a:off x="8594640" y="7589212"/>
              <a:ext cx="698917" cy="1117178"/>
            </a:xfrm>
            <a:prstGeom prst="can">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3" name="Obraz 6">
            <a:extLst>
              <a:ext uri="{FF2B5EF4-FFF2-40B4-BE49-F238E27FC236}">
                <a16:creationId xmlns:a16="http://schemas.microsoft.com/office/drawing/2014/main" id="{803EE547-593B-AE8F-F6E4-F387BD84C3D0}"/>
              </a:ext>
            </a:extLst>
          </p:cNvPr>
          <p:cNvPicPr>
            <a:picLocks noChangeAspect="1"/>
          </p:cNvPicPr>
          <p:nvPr/>
        </p:nvPicPr>
        <p:blipFill>
          <a:blip r:embed="rId4"/>
          <a:stretch>
            <a:fillRect/>
          </a:stretch>
        </p:blipFill>
        <p:spPr>
          <a:xfrm>
            <a:off x="8214534" y="901188"/>
            <a:ext cx="570198" cy="380039"/>
          </a:xfrm>
          <a:prstGeom prst="rect">
            <a:avLst/>
          </a:prstGeom>
        </p:spPr>
      </p:pic>
      <p:pic>
        <p:nvPicPr>
          <p:cNvPr id="14" name="Obraz 9">
            <a:extLst>
              <a:ext uri="{FF2B5EF4-FFF2-40B4-BE49-F238E27FC236}">
                <a16:creationId xmlns:a16="http://schemas.microsoft.com/office/drawing/2014/main" id="{C421A802-563A-B4A9-AB6B-B275BFBC2E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43785" y="897942"/>
            <a:ext cx="570196" cy="379893"/>
          </a:xfrm>
          <a:prstGeom prst="rect">
            <a:avLst/>
          </a:prstGeom>
        </p:spPr>
      </p:pic>
      <p:sp>
        <p:nvSpPr>
          <p:cNvPr id="15" name="pole tekstowe 19">
            <a:extLst>
              <a:ext uri="{FF2B5EF4-FFF2-40B4-BE49-F238E27FC236}">
                <a16:creationId xmlns:a16="http://schemas.microsoft.com/office/drawing/2014/main" id="{5BE5C08E-BE60-BD45-B4FF-067BC36E1359}"/>
              </a:ext>
            </a:extLst>
          </p:cNvPr>
          <p:cNvSpPr txBox="1"/>
          <p:nvPr/>
        </p:nvSpPr>
        <p:spPr>
          <a:xfrm>
            <a:off x="7855820" y="481958"/>
            <a:ext cx="163817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LEAPS initiative</a:t>
            </a:r>
          </a:p>
        </p:txBody>
      </p:sp>
      <p:pic>
        <p:nvPicPr>
          <p:cNvPr id="17" name="Picture 16">
            <a:extLst>
              <a:ext uri="{FF2B5EF4-FFF2-40B4-BE49-F238E27FC236}">
                <a16:creationId xmlns:a16="http://schemas.microsoft.com/office/drawing/2014/main" id="{F942FBF8-F1B2-C282-AE2E-05EA2295803D}"/>
              </a:ext>
            </a:extLst>
          </p:cNvPr>
          <p:cNvPicPr>
            <a:picLocks noChangeAspect="1"/>
          </p:cNvPicPr>
          <p:nvPr/>
        </p:nvPicPr>
        <p:blipFill>
          <a:blip r:embed="rId6"/>
          <a:stretch>
            <a:fillRect/>
          </a:stretch>
        </p:blipFill>
        <p:spPr>
          <a:xfrm>
            <a:off x="10355121" y="107285"/>
            <a:ext cx="1673545" cy="740370"/>
          </a:xfrm>
          <a:prstGeom prst="rect">
            <a:avLst/>
          </a:prstGeom>
        </p:spPr>
      </p:pic>
      <p:sp>
        <p:nvSpPr>
          <p:cNvPr id="3" name="TextBox 2">
            <a:extLst>
              <a:ext uri="{FF2B5EF4-FFF2-40B4-BE49-F238E27FC236}">
                <a16:creationId xmlns:a16="http://schemas.microsoft.com/office/drawing/2014/main" id="{353AD422-3E8E-BC79-6E44-0C7A173600A8}"/>
              </a:ext>
            </a:extLst>
          </p:cNvPr>
          <p:cNvSpPr txBox="1"/>
          <p:nvPr/>
        </p:nvSpPr>
        <p:spPr>
          <a:xfrm>
            <a:off x="8276420" y="5791267"/>
            <a:ext cx="14380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3200" b="0" i="0" u="none" strike="noStrike" kern="1200" cap="none" spc="0" normalizeH="0" baseline="0" noProof="0" dirty="0">
                <a:ln>
                  <a:noFill/>
                </a:ln>
                <a:solidFill>
                  <a:prstClr val="black"/>
                </a:solidFill>
                <a:effectLst/>
                <a:uLnTx/>
                <a:uFillTx/>
                <a:latin typeface="Calibri" panose="020F0502020204030204"/>
                <a:ea typeface="+mn-ea"/>
                <a:cs typeface="+mn-cs"/>
              </a:rPr>
              <a:t>MAVKA</a:t>
            </a:r>
          </a:p>
        </p:txBody>
      </p:sp>
      <p:grpSp>
        <p:nvGrpSpPr>
          <p:cNvPr id="39" name="Group 38">
            <a:extLst>
              <a:ext uri="{FF2B5EF4-FFF2-40B4-BE49-F238E27FC236}">
                <a16:creationId xmlns:a16="http://schemas.microsoft.com/office/drawing/2014/main" id="{8A0C764C-3FEF-C83F-4B89-A3E31C44104A}"/>
              </a:ext>
            </a:extLst>
          </p:cNvPr>
          <p:cNvGrpSpPr/>
          <p:nvPr/>
        </p:nvGrpSpPr>
        <p:grpSpPr>
          <a:xfrm>
            <a:off x="220056" y="1959327"/>
            <a:ext cx="3974582" cy="4684359"/>
            <a:chOff x="252414" y="1948546"/>
            <a:chExt cx="3974582" cy="4684359"/>
          </a:xfrm>
        </p:grpSpPr>
        <p:sp>
          <p:nvSpPr>
            <p:cNvPr id="40" name="TextBox 39">
              <a:extLst>
                <a:ext uri="{FF2B5EF4-FFF2-40B4-BE49-F238E27FC236}">
                  <a16:creationId xmlns:a16="http://schemas.microsoft.com/office/drawing/2014/main" id="{93937F69-545E-F4A9-7124-C477A6811C21}"/>
                </a:ext>
              </a:extLst>
            </p:cNvPr>
            <p:cNvSpPr txBox="1"/>
            <p:nvPr/>
          </p:nvSpPr>
          <p:spPr>
            <a:xfrm>
              <a:off x="1345838" y="1969533"/>
              <a:ext cx="170720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PSI team:</a:t>
              </a:r>
            </a:p>
          </p:txBody>
        </p:sp>
        <p:sp>
          <p:nvSpPr>
            <p:cNvPr id="41" name="Rounded Rectangle 11">
              <a:extLst>
                <a:ext uri="{FF2B5EF4-FFF2-40B4-BE49-F238E27FC236}">
                  <a16:creationId xmlns:a16="http://schemas.microsoft.com/office/drawing/2014/main" id="{9F633467-9A31-1F68-0BAD-ED458B9E25E7}"/>
                </a:ext>
              </a:extLst>
            </p:cNvPr>
            <p:cNvSpPr/>
            <p:nvPr/>
          </p:nvSpPr>
          <p:spPr>
            <a:xfrm rot="5400000">
              <a:off x="-98767" y="2307143"/>
              <a:ext cx="4684359" cy="3967166"/>
            </a:xfrm>
            <a:prstGeom prst="roundRect">
              <a:avLst/>
            </a:prstGeom>
            <a:noFill/>
            <a:ln w="22225">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CBEF2266-C265-B602-23C3-F154A6424766}"/>
                </a:ext>
              </a:extLst>
            </p:cNvPr>
            <p:cNvSpPr txBox="1"/>
            <p:nvPr/>
          </p:nvSpPr>
          <p:spPr>
            <a:xfrm>
              <a:off x="287850" y="3499050"/>
              <a:ext cx="1140938"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Luc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Patthey</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43" name="Picture 2" descr="Patthey Luc">
              <a:extLst>
                <a:ext uri="{FF2B5EF4-FFF2-40B4-BE49-F238E27FC236}">
                  <a16:creationId xmlns:a16="http://schemas.microsoft.com/office/drawing/2014/main" id="{3CDB72BF-8044-614D-3296-3371D8FD27A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778" y="2502391"/>
              <a:ext cx="794391" cy="99298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Dr. Danylo Babich | Laboratory for Advanced Spectroscopy and X-ray Sources  | PSI">
              <a:extLst>
                <a:ext uri="{FF2B5EF4-FFF2-40B4-BE49-F238E27FC236}">
                  <a16:creationId xmlns:a16="http://schemas.microsoft.com/office/drawing/2014/main" id="{30B20B37-C8BD-C9CA-1491-1894C3F0C99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42827" y="2502391"/>
              <a:ext cx="803024" cy="1002781"/>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A580BB4E-C088-3227-7F21-8D95FD5E03BD}"/>
                </a:ext>
              </a:extLst>
            </p:cNvPr>
            <p:cNvSpPr txBox="1"/>
            <p:nvPr/>
          </p:nvSpPr>
          <p:spPr>
            <a:xfrm>
              <a:off x="2873338" y="3499050"/>
              <a:ext cx="1353658"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Danylo Babich</a:t>
              </a:r>
            </a:p>
          </p:txBody>
        </p:sp>
        <p:pic>
          <p:nvPicPr>
            <p:cNvPr id="46" name="Picture 6" descr="Dr. Marco Calvi | Laboratory for Condensed Matter | PSI">
              <a:extLst>
                <a:ext uri="{FF2B5EF4-FFF2-40B4-BE49-F238E27FC236}">
                  <a16:creationId xmlns:a16="http://schemas.microsoft.com/office/drawing/2014/main" id="{77D56779-42FF-EEAD-78F2-D8F0263108D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7778" y="3887663"/>
              <a:ext cx="749820" cy="93634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David Marco Just | Laboratory for Condensed Matter | PSI">
              <a:extLst>
                <a:ext uri="{FF2B5EF4-FFF2-40B4-BE49-F238E27FC236}">
                  <a16:creationId xmlns:a16="http://schemas.microsoft.com/office/drawing/2014/main" id="{8E595DA3-FD72-101C-2E84-32937022EF4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29414" y="3976217"/>
              <a:ext cx="748987" cy="93530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0" descr="Dr. Rolf Follath | Laboratory for Non-linear Optics | PSI">
              <a:extLst>
                <a:ext uri="{FF2B5EF4-FFF2-40B4-BE49-F238E27FC236}">
                  <a16:creationId xmlns:a16="http://schemas.microsoft.com/office/drawing/2014/main" id="{554D5EFC-21F5-6271-808D-09818D59C49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70218" y="3976216"/>
              <a:ext cx="748986" cy="936233"/>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AE8372AB-7399-9B40-16A0-918FFD27D214}"/>
                </a:ext>
              </a:extLst>
            </p:cNvPr>
            <p:cNvSpPr txBox="1"/>
            <p:nvPr/>
          </p:nvSpPr>
          <p:spPr>
            <a:xfrm>
              <a:off x="252414" y="4843152"/>
              <a:ext cx="1176374"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Marco Calvi</a:t>
              </a:r>
            </a:p>
          </p:txBody>
        </p:sp>
        <p:sp>
          <p:nvSpPr>
            <p:cNvPr id="50" name="TextBox 49">
              <a:extLst>
                <a:ext uri="{FF2B5EF4-FFF2-40B4-BE49-F238E27FC236}">
                  <a16:creationId xmlns:a16="http://schemas.microsoft.com/office/drawing/2014/main" id="{8BB448CF-11FC-BADA-6CC4-D9CD1A69EC45}"/>
                </a:ext>
              </a:extLst>
            </p:cNvPr>
            <p:cNvSpPr txBox="1"/>
            <p:nvPr/>
          </p:nvSpPr>
          <p:spPr>
            <a:xfrm>
              <a:off x="1563141" y="4910074"/>
              <a:ext cx="1272598"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David Just</a:t>
              </a:r>
            </a:p>
          </p:txBody>
        </p:sp>
        <p:sp>
          <p:nvSpPr>
            <p:cNvPr id="51" name="TextBox 50">
              <a:extLst>
                <a:ext uri="{FF2B5EF4-FFF2-40B4-BE49-F238E27FC236}">
                  <a16:creationId xmlns:a16="http://schemas.microsoft.com/office/drawing/2014/main" id="{15CD3A54-A809-C438-6D8C-3288616C826E}"/>
                </a:ext>
              </a:extLst>
            </p:cNvPr>
            <p:cNvSpPr txBox="1"/>
            <p:nvPr/>
          </p:nvSpPr>
          <p:spPr>
            <a:xfrm>
              <a:off x="2951314" y="4910074"/>
              <a:ext cx="1206370"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Rolf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Follath</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52" name="Picture 12" descr="Daniel Grolimund">
              <a:extLst>
                <a:ext uri="{FF2B5EF4-FFF2-40B4-BE49-F238E27FC236}">
                  <a16:creationId xmlns:a16="http://schemas.microsoft.com/office/drawing/2014/main" id="{1C263125-12BF-99DC-818D-71008745B4B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69846" y="5411727"/>
              <a:ext cx="748986" cy="936232"/>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3883A4D6-1FE7-F9E2-B521-36331EC59C38}"/>
                </a:ext>
              </a:extLst>
            </p:cNvPr>
            <p:cNvSpPr txBox="1"/>
            <p:nvPr/>
          </p:nvSpPr>
          <p:spPr>
            <a:xfrm>
              <a:off x="1540867" y="3499050"/>
              <a:ext cx="1343262"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Leonid Rivkin</a:t>
              </a:r>
            </a:p>
          </p:txBody>
        </p:sp>
        <p:pic>
          <p:nvPicPr>
            <p:cNvPr id="54" name="Picture 2" descr="Team - CHART">
              <a:extLst>
                <a:ext uri="{FF2B5EF4-FFF2-40B4-BE49-F238E27FC236}">
                  <a16:creationId xmlns:a16="http://schemas.microsoft.com/office/drawing/2014/main" id="{E73634DB-AE0F-2457-F889-9B8B80E843D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10337" y="2502390"/>
              <a:ext cx="804322" cy="992989"/>
            </a:xfrm>
            <a:prstGeom prst="rect">
              <a:avLst/>
            </a:prstGeom>
            <a:noFill/>
            <a:extLst>
              <a:ext uri="{909E8E84-426E-40DD-AFC4-6F175D3DCCD1}">
                <a14:hiddenFill xmlns:a14="http://schemas.microsoft.com/office/drawing/2010/main">
                  <a:solidFill>
                    <a:srgbClr val="FFFFFF"/>
                  </a:solidFill>
                </a14:hiddenFill>
              </a:ext>
            </a:extLst>
          </p:spPr>
        </p:pic>
      </p:grpSp>
      <p:pic>
        <p:nvPicPr>
          <p:cNvPr id="55" name="Picture 2" descr="Josua Glünkin – Entwicklungsingenieur – EnDes Gruppe | Engineering - Design  | LinkedIn">
            <a:extLst>
              <a:ext uri="{FF2B5EF4-FFF2-40B4-BE49-F238E27FC236}">
                <a16:creationId xmlns:a16="http://schemas.microsoft.com/office/drawing/2014/main" id="{09883883-6728-6DB8-4E38-E0AD0688B82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29716" y="5215203"/>
            <a:ext cx="831827" cy="806291"/>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3A9E0FC-2DF8-E697-F0C6-E80D3D8F58C0}"/>
              </a:ext>
            </a:extLst>
          </p:cNvPr>
          <p:cNvSpPr txBox="1"/>
          <p:nvPr/>
        </p:nvSpPr>
        <p:spPr>
          <a:xfrm>
            <a:off x="295332" y="5945184"/>
            <a:ext cx="1343261" cy="373949"/>
          </a:xfrm>
          <a:prstGeom prst="rect">
            <a:avLst/>
          </a:prstGeom>
          <a:noFill/>
        </p:spPr>
        <p:txBody>
          <a:bodyPr wrap="square">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Glünkin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Josua</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57" name="TextBox 56">
            <a:extLst>
              <a:ext uri="{FF2B5EF4-FFF2-40B4-BE49-F238E27FC236}">
                <a16:creationId xmlns:a16="http://schemas.microsoft.com/office/drawing/2014/main" id="{AF3EBDA1-16EC-1586-2029-474816F28BDE}"/>
              </a:ext>
            </a:extLst>
          </p:cNvPr>
          <p:cNvSpPr txBox="1"/>
          <p:nvPr/>
        </p:nvSpPr>
        <p:spPr>
          <a:xfrm>
            <a:off x="1532929" y="5212924"/>
            <a:ext cx="1642717" cy="12464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With the strong support of Daniel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Grolimund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from SLS </a:t>
            </a:r>
            <a:r>
              <a:rPr kumimoji="0" lang="en-US" sz="1500" b="0" i="0" u="none" strike="noStrike" kern="1200" cap="none" spc="0" normalizeH="0" baseline="0" noProof="0" dirty="0">
                <a:ln>
                  <a:noFill/>
                </a:ln>
                <a:solidFill>
                  <a:srgbClr val="1F1F1F"/>
                </a:solidFill>
                <a:effectLst/>
                <a:uLnTx/>
                <a:uFillTx/>
                <a:latin typeface="Google Sans"/>
                <a:ea typeface="+mn-ea"/>
                <a:cs typeface="+mn-cs"/>
              </a:rPr>
              <a:t>µ</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XAS beamline</a:t>
            </a:r>
          </a:p>
        </p:txBody>
      </p:sp>
    </p:spTree>
    <p:extLst>
      <p:ext uri="{BB962C8B-B14F-4D97-AF65-F5344CB8AC3E}">
        <p14:creationId xmlns:p14="http://schemas.microsoft.com/office/powerpoint/2010/main" val="9234142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CB2FB6-8644-F2BD-F103-21B56DA3D2B2}"/>
              </a:ext>
            </a:extLst>
          </p:cNvPr>
          <p:cNvSpPr>
            <a:spLocks noGrp="1"/>
          </p:cNvSpPr>
          <p:nvPr>
            <p:ph type="title"/>
          </p:nvPr>
        </p:nvSpPr>
        <p:spPr>
          <a:xfrm>
            <a:off x="173219" y="69144"/>
            <a:ext cx="11201505" cy="1073714"/>
          </a:xfrm>
        </p:spPr>
        <p:txBody>
          <a:bodyPr/>
          <a:lstStyle/>
          <a:p>
            <a:r>
              <a:rPr lang="en-US" sz="2800" b="1" i="0" u="none" strike="noStrike" dirty="0">
                <a:solidFill>
                  <a:srgbClr val="000000"/>
                </a:solidFill>
                <a:effectLst/>
                <a:latin typeface="+mn-lt"/>
              </a:rPr>
              <a:t>Light for Ukraine Project </a:t>
            </a:r>
            <a:br>
              <a:rPr lang="en-US" sz="2800" b="1" i="0" u="none" strike="noStrike" dirty="0">
                <a:solidFill>
                  <a:srgbClr val="000000"/>
                </a:solidFill>
                <a:effectLst/>
                <a:latin typeface="+mn-lt"/>
              </a:rPr>
            </a:br>
            <a:r>
              <a:rPr lang="en-US" sz="2800" b="1" i="0" u="none" strike="noStrike" dirty="0">
                <a:solidFill>
                  <a:srgbClr val="000000"/>
                </a:solidFill>
                <a:effectLst/>
                <a:latin typeface="+mn-lt"/>
              </a:rPr>
              <a:t>Micro XAS/XRD Ukrainian beamline at SOLARIS: “MAVKA”</a:t>
            </a:r>
            <a:endParaRPr lang="de-DE" sz="2800" b="1" dirty="0">
              <a:latin typeface="+mn-lt"/>
            </a:endParaRPr>
          </a:p>
        </p:txBody>
      </p:sp>
      <p:pic>
        <p:nvPicPr>
          <p:cNvPr id="2" name="Picture 1">
            <a:extLst>
              <a:ext uri="{FF2B5EF4-FFF2-40B4-BE49-F238E27FC236}">
                <a16:creationId xmlns:a16="http://schemas.microsoft.com/office/drawing/2014/main" id="{57D37216-519E-21A7-6D19-CB8B0F23B555}"/>
              </a:ext>
            </a:extLst>
          </p:cNvPr>
          <p:cNvPicPr>
            <a:picLocks noChangeAspect="1"/>
          </p:cNvPicPr>
          <p:nvPr/>
        </p:nvPicPr>
        <p:blipFill>
          <a:blip r:embed="rId3"/>
          <a:stretch>
            <a:fillRect/>
          </a:stretch>
        </p:blipFill>
        <p:spPr>
          <a:xfrm>
            <a:off x="10178384" y="1489346"/>
            <a:ext cx="1730937" cy="802465"/>
          </a:xfrm>
          <a:prstGeom prst="rect">
            <a:avLst/>
          </a:prstGeom>
        </p:spPr>
      </p:pic>
      <p:pic>
        <p:nvPicPr>
          <p:cNvPr id="3" name="Picture 2">
            <a:extLst>
              <a:ext uri="{FF2B5EF4-FFF2-40B4-BE49-F238E27FC236}">
                <a16:creationId xmlns:a16="http://schemas.microsoft.com/office/drawing/2014/main" id="{D178F522-AE42-1A8C-2537-FA8DE1C2FF12}"/>
              </a:ext>
            </a:extLst>
          </p:cNvPr>
          <p:cNvPicPr>
            <a:picLocks noChangeAspect="1"/>
          </p:cNvPicPr>
          <p:nvPr/>
        </p:nvPicPr>
        <p:blipFill>
          <a:blip r:embed="rId4"/>
          <a:stretch>
            <a:fillRect/>
          </a:stretch>
        </p:blipFill>
        <p:spPr>
          <a:xfrm>
            <a:off x="8716370" y="1109638"/>
            <a:ext cx="1126755" cy="1246920"/>
          </a:xfrm>
          <a:prstGeom prst="rect">
            <a:avLst/>
          </a:prstGeom>
        </p:spPr>
      </p:pic>
      <p:grpSp>
        <p:nvGrpSpPr>
          <p:cNvPr id="56" name="Group 55">
            <a:extLst>
              <a:ext uri="{FF2B5EF4-FFF2-40B4-BE49-F238E27FC236}">
                <a16:creationId xmlns:a16="http://schemas.microsoft.com/office/drawing/2014/main" id="{7B3A161C-AE58-1CBC-3EEE-88C6A714A957}"/>
              </a:ext>
            </a:extLst>
          </p:cNvPr>
          <p:cNvGrpSpPr/>
          <p:nvPr/>
        </p:nvGrpSpPr>
        <p:grpSpPr>
          <a:xfrm>
            <a:off x="-1" y="1481275"/>
            <a:ext cx="8495109" cy="5157084"/>
            <a:chOff x="1179858" y="1481275"/>
            <a:chExt cx="8495109" cy="5157084"/>
          </a:xfrm>
        </p:grpSpPr>
        <p:pic>
          <p:nvPicPr>
            <p:cNvPr id="54" name="Picture 53">
              <a:extLst>
                <a:ext uri="{FF2B5EF4-FFF2-40B4-BE49-F238E27FC236}">
                  <a16:creationId xmlns:a16="http://schemas.microsoft.com/office/drawing/2014/main" id="{4AFC8024-50EC-FAB8-7E3D-0E13D1072103}"/>
                </a:ext>
              </a:extLst>
            </p:cNvPr>
            <p:cNvPicPr>
              <a:picLocks noChangeAspect="1"/>
            </p:cNvPicPr>
            <p:nvPr/>
          </p:nvPicPr>
          <p:blipFill rotWithShape="1">
            <a:blip r:embed="rId5"/>
            <a:srcRect l="18760" r="16352" b="9086"/>
            <a:stretch/>
          </p:blipFill>
          <p:spPr>
            <a:xfrm>
              <a:off x="1179858" y="1481275"/>
              <a:ext cx="8175157" cy="5128668"/>
            </a:xfrm>
            <a:prstGeom prst="rect">
              <a:avLst/>
            </a:prstGeom>
          </p:spPr>
        </p:pic>
        <p:sp>
          <p:nvSpPr>
            <p:cNvPr id="55" name="Rectangle 54">
              <a:extLst>
                <a:ext uri="{FF2B5EF4-FFF2-40B4-BE49-F238E27FC236}">
                  <a16:creationId xmlns:a16="http://schemas.microsoft.com/office/drawing/2014/main" id="{E1B5A644-D958-689B-3D7D-006756367A70}"/>
                </a:ext>
              </a:extLst>
            </p:cNvPr>
            <p:cNvSpPr/>
            <p:nvPr/>
          </p:nvSpPr>
          <p:spPr>
            <a:xfrm>
              <a:off x="7666892" y="5376725"/>
              <a:ext cx="2008075" cy="12616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6" name="Graphic 15">
            <a:extLst>
              <a:ext uri="{FF2B5EF4-FFF2-40B4-BE49-F238E27FC236}">
                <a16:creationId xmlns:a16="http://schemas.microsoft.com/office/drawing/2014/main" id="{07B2290A-E7DF-088A-D3C7-8076F2118B57}"/>
              </a:ext>
            </a:extLst>
          </p:cNvPr>
          <p:cNvPicPr>
            <a:picLocks noChangeAspect="1"/>
          </p:cNvPicPr>
          <p:nvPr/>
        </p:nvPicPr>
        <p:blipFill>
          <a:blip r:embed="rId6">
            <a:extLst>
              <a:ext uri="{96DAC541-7B7A-43D3-8B79-37D633B846F1}">
                <asvg:svgBlip xmlns:asvg="http://schemas.microsoft.com/office/drawing/2016/SVG/main" r:embed="rId7"/>
              </a:ext>
            </a:extLst>
          </a:blip>
          <a:srcRect l="17707"/>
          <a:stretch/>
        </p:blipFill>
        <p:spPr>
          <a:xfrm>
            <a:off x="3638326" y="2200286"/>
            <a:ext cx="3569677" cy="752561"/>
          </a:xfrm>
          <a:prstGeom prst="rect">
            <a:avLst/>
          </a:prstGeom>
        </p:spPr>
      </p:pic>
      <p:pic>
        <p:nvPicPr>
          <p:cNvPr id="57" name="Picture 56" descr="A machine with many parts&#10;&#10;Description automatically generated with medium confidence">
            <a:extLst>
              <a:ext uri="{FF2B5EF4-FFF2-40B4-BE49-F238E27FC236}">
                <a16:creationId xmlns:a16="http://schemas.microsoft.com/office/drawing/2014/main" id="{9C926B28-DDAE-D668-3FE5-55AC93DFCA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659" y="3301071"/>
            <a:ext cx="2404622" cy="1705355"/>
          </a:xfrm>
          <a:prstGeom prst="rect">
            <a:avLst/>
          </a:prstGeom>
        </p:spPr>
      </p:pic>
      <p:sp>
        <p:nvSpPr>
          <p:cNvPr id="58" name="TextBox 57">
            <a:extLst>
              <a:ext uri="{FF2B5EF4-FFF2-40B4-BE49-F238E27FC236}">
                <a16:creationId xmlns:a16="http://schemas.microsoft.com/office/drawing/2014/main" id="{D7945250-400B-5828-F45B-D8F0C6F6878A}"/>
              </a:ext>
            </a:extLst>
          </p:cNvPr>
          <p:cNvSpPr txBox="1"/>
          <p:nvPr/>
        </p:nvSpPr>
        <p:spPr>
          <a:xfrm>
            <a:off x="1309043" y="4989444"/>
            <a:ext cx="14546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U19 from SLS</a:t>
            </a:r>
          </a:p>
        </p:txBody>
      </p:sp>
      <p:pic>
        <p:nvPicPr>
          <p:cNvPr id="59" name="Picture 58">
            <a:extLst>
              <a:ext uri="{FF2B5EF4-FFF2-40B4-BE49-F238E27FC236}">
                <a16:creationId xmlns:a16="http://schemas.microsoft.com/office/drawing/2014/main" id="{D69F3DD5-BC2C-AB86-73BE-6B6B1CC10F17}"/>
              </a:ext>
            </a:extLst>
          </p:cNvPr>
          <p:cNvPicPr>
            <a:picLocks noChangeAspect="1"/>
          </p:cNvPicPr>
          <p:nvPr/>
        </p:nvPicPr>
        <p:blipFill>
          <a:blip r:embed="rId9"/>
          <a:stretch>
            <a:fillRect/>
          </a:stretch>
        </p:blipFill>
        <p:spPr>
          <a:xfrm>
            <a:off x="4821959" y="3353244"/>
            <a:ext cx="1604112" cy="1615950"/>
          </a:xfrm>
          <a:prstGeom prst="rect">
            <a:avLst/>
          </a:prstGeom>
        </p:spPr>
      </p:pic>
      <p:cxnSp>
        <p:nvCxnSpPr>
          <p:cNvPr id="61" name="Straight Connector 60">
            <a:extLst>
              <a:ext uri="{FF2B5EF4-FFF2-40B4-BE49-F238E27FC236}">
                <a16:creationId xmlns:a16="http://schemas.microsoft.com/office/drawing/2014/main" id="{229146AB-22E1-FFF5-78D0-7724D2E70F74}"/>
              </a:ext>
            </a:extLst>
          </p:cNvPr>
          <p:cNvCxnSpPr>
            <a:cxnSpLocks/>
          </p:cNvCxnSpPr>
          <p:nvPr/>
        </p:nvCxnSpPr>
        <p:spPr>
          <a:xfrm flipH="1" flipV="1">
            <a:off x="4140119" y="2374927"/>
            <a:ext cx="823878" cy="12744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0EA178D-2EAE-A559-8944-943EDD793A33}"/>
              </a:ext>
            </a:extLst>
          </p:cNvPr>
          <p:cNvCxnSpPr>
            <a:cxnSpLocks/>
          </p:cNvCxnSpPr>
          <p:nvPr/>
        </p:nvCxnSpPr>
        <p:spPr>
          <a:xfrm flipH="1" flipV="1">
            <a:off x="4499581" y="2374927"/>
            <a:ext cx="1323268" cy="10248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0825347E-5405-021E-687E-73688FF984BD}"/>
              </a:ext>
            </a:extLst>
          </p:cNvPr>
          <p:cNvSpPr/>
          <p:nvPr/>
        </p:nvSpPr>
        <p:spPr>
          <a:xfrm>
            <a:off x="2988877" y="1481275"/>
            <a:ext cx="289987" cy="7190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9D017B60-8429-07DC-897A-C118020136C7}"/>
              </a:ext>
            </a:extLst>
          </p:cNvPr>
          <p:cNvSpPr/>
          <p:nvPr/>
        </p:nvSpPr>
        <p:spPr>
          <a:xfrm>
            <a:off x="2763672" y="1619011"/>
            <a:ext cx="667593" cy="6105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TextBox 68">
            <a:extLst>
              <a:ext uri="{FF2B5EF4-FFF2-40B4-BE49-F238E27FC236}">
                <a16:creationId xmlns:a16="http://schemas.microsoft.com/office/drawing/2014/main" id="{C6EB331E-5706-D36E-9219-DD7E3D52CBA2}"/>
              </a:ext>
            </a:extLst>
          </p:cNvPr>
          <p:cNvSpPr txBox="1"/>
          <p:nvPr/>
        </p:nvSpPr>
        <p:spPr>
          <a:xfrm>
            <a:off x="4625293" y="4978487"/>
            <a:ext cx="365927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Toroidal Mirror and monochromator</a:t>
            </a:r>
            <a:b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µXAS SLS beamline</a:t>
            </a:r>
          </a:p>
        </p:txBody>
      </p:sp>
      <p:pic>
        <p:nvPicPr>
          <p:cNvPr id="70" name="Picture 69">
            <a:extLst>
              <a:ext uri="{FF2B5EF4-FFF2-40B4-BE49-F238E27FC236}">
                <a16:creationId xmlns:a16="http://schemas.microsoft.com/office/drawing/2014/main" id="{FFD46628-662D-764F-E7D0-947A19B7DD1F}"/>
              </a:ext>
            </a:extLst>
          </p:cNvPr>
          <p:cNvPicPr>
            <a:picLocks noChangeAspect="1"/>
          </p:cNvPicPr>
          <p:nvPr/>
        </p:nvPicPr>
        <p:blipFill>
          <a:blip r:embed="rId10"/>
          <a:stretch>
            <a:fillRect/>
          </a:stretch>
        </p:blipFill>
        <p:spPr>
          <a:xfrm>
            <a:off x="6874679" y="3378630"/>
            <a:ext cx="951110" cy="1566181"/>
          </a:xfrm>
          <a:prstGeom prst="rect">
            <a:avLst/>
          </a:prstGeom>
          <a:ln>
            <a:solidFill>
              <a:schemeClr val="tx1"/>
            </a:solidFill>
          </a:ln>
        </p:spPr>
      </p:pic>
      <p:cxnSp>
        <p:nvCxnSpPr>
          <p:cNvPr id="71" name="Straight Connector 70">
            <a:extLst>
              <a:ext uri="{FF2B5EF4-FFF2-40B4-BE49-F238E27FC236}">
                <a16:creationId xmlns:a16="http://schemas.microsoft.com/office/drawing/2014/main" id="{BE1F1435-5116-00D0-3BFF-180D66B2F3FD}"/>
              </a:ext>
            </a:extLst>
          </p:cNvPr>
          <p:cNvCxnSpPr>
            <a:cxnSpLocks/>
          </p:cNvCxnSpPr>
          <p:nvPr/>
        </p:nvCxnSpPr>
        <p:spPr>
          <a:xfrm flipH="1" flipV="1">
            <a:off x="5822849" y="2227163"/>
            <a:ext cx="2034669" cy="1172634"/>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8179B67-8494-9870-5FEE-F48602FE6BB1}"/>
              </a:ext>
            </a:extLst>
          </p:cNvPr>
          <p:cNvCxnSpPr>
            <a:cxnSpLocks/>
          </p:cNvCxnSpPr>
          <p:nvPr/>
        </p:nvCxnSpPr>
        <p:spPr>
          <a:xfrm flipH="1" flipV="1">
            <a:off x="4963997" y="2612571"/>
            <a:ext cx="1910682" cy="787226"/>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83" name="Picture 82">
            <a:extLst>
              <a:ext uri="{FF2B5EF4-FFF2-40B4-BE49-F238E27FC236}">
                <a16:creationId xmlns:a16="http://schemas.microsoft.com/office/drawing/2014/main" id="{5BE4FF5E-4AD0-3731-776A-6ADDE665562C}"/>
              </a:ext>
            </a:extLst>
          </p:cNvPr>
          <p:cNvPicPr>
            <a:picLocks noChangeAspect="1"/>
          </p:cNvPicPr>
          <p:nvPr/>
        </p:nvPicPr>
        <p:blipFill>
          <a:blip r:embed="rId11"/>
          <a:stretch>
            <a:fillRect/>
          </a:stretch>
        </p:blipFill>
        <p:spPr>
          <a:xfrm>
            <a:off x="10178384" y="850334"/>
            <a:ext cx="1715938" cy="665497"/>
          </a:xfrm>
          <a:prstGeom prst="rect">
            <a:avLst/>
          </a:prstGeom>
        </p:spPr>
      </p:pic>
      <p:pic>
        <p:nvPicPr>
          <p:cNvPr id="1028" name="Picture 4" descr="PSI – LEAPS">
            <a:extLst>
              <a:ext uri="{FF2B5EF4-FFF2-40B4-BE49-F238E27FC236}">
                <a16:creationId xmlns:a16="http://schemas.microsoft.com/office/drawing/2014/main" id="{956F22EB-8FF0-2C6C-EEF9-EACBE0CFCE3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36357" y="4122552"/>
            <a:ext cx="346416" cy="214247"/>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4" descr="PSI – LEAPS">
            <a:extLst>
              <a:ext uri="{FF2B5EF4-FFF2-40B4-BE49-F238E27FC236}">
                <a16:creationId xmlns:a16="http://schemas.microsoft.com/office/drawing/2014/main" id="{1DBE71D6-0044-8D57-551A-9573189922D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61603" y="4336799"/>
            <a:ext cx="360496" cy="222955"/>
          </a:xfrm>
          <a:prstGeom prst="rect">
            <a:avLst/>
          </a:prstGeom>
          <a:noFill/>
          <a:extLst>
            <a:ext uri="{909E8E84-426E-40DD-AFC4-6F175D3DCCD1}">
              <a14:hiddenFill xmlns:a14="http://schemas.microsoft.com/office/drawing/2010/main">
                <a:solidFill>
                  <a:srgbClr val="FFFFFF"/>
                </a:solidFill>
              </a14:hiddenFill>
            </a:ext>
          </a:extLst>
        </p:spPr>
      </p:pic>
      <p:sp>
        <p:nvSpPr>
          <p:cNvPr id="82" name="TextBox 33">
            <a:extLst>
              <a:ext uri="{FF2B5EF4-FFF2-40B4-BE49-F238E27FC236}">
                <a16:creationId xmlns:a16="http://schemas.microsoft.com/office/drawing/2014/main" id="{CC24A49D-749F-E209-9F12-22A5053105E6}"/>
              </a:ext>
            </a:extLst>
          </p:cNvPr>
          <p:cNvSpPr txBox="1"/>
          <p:nvPr/>
        </p:nvSpPr>
        <p:spPr bwMode="auto">
          <a:xfrm>
            <a:off x="8415094" y="2867293"/>
            <a:ext cx="4125447" cy="445250"/>
          </a:xfrm>
          <a:prstGeom prst="rect">
            <a:avLst/>
          </a:prstGeom>
          <a:noFill/>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rPr>
              <a:t>Total budget ~5.5 </a:t>
            </a:r>
            <a:r>
              <a:rPr kumimoji="0" lang="en-GB" sz="28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rPr>
              <a:t>MCHF:</a:t>
            </a:r>
            <a:endParaRPr kumimoji="0" lang="uk-UA" sz="28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endParaRPr>
          </a:p>
        </p:txBody>
      </p:sp>
      <p:sp>
        <p:nvSpPr>
          <p:cNvPr id="92" name="Rounded Rectangle 91">
            <a:extLst>
              <a:ext uri="{FF2B5EF4-FFF2-40B4-BE49-F238E27FC236}">
                <a16:creationId xmlns:a16="http://schemas.microsoft.com/office/drawing/2014/main" id="{BFDF9949-EA2C-04D6-BB4D-25AE829B0F24}"/>
              </a:ext>
            </a:extLst>
          </p:cNvPr>
          <p:cNvSpPr/>
          <p:nvPr/>
        </p:nvSpPr>
        <p:spPr>
          <a:xfrm>
            <a:off x="592853" y="3185327"/>
            <a:ext cx="7767376" cy="2439491"/>
          </a:xfrm>
          <a:prstGeom prst="roundRect">
            <a:avLst/>
          </a:prstGeom>
          <a:noFill/>
          <a:ln w="22225">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TextBox 33">
            <a:extLst>
              <a:ext uri="{FF2B5EF4-FFF2-40B4-BE49-F238E27FC236}">
                <a16:creationId xmlns:a16="http://schemas.microsoft.com/office/drawing/2014/main" id="{56B3E981-245C-27A0-5C10-3BF5A4EDFE71}"/>
              </a:ext>
            </a:extLst>
          </p:cNvPr>
          <p:cNvSpPr txBox="1"/>
          <p:nvPr/>
        </p:nvSpPr>
        <p:spPr bwMode="auto">
          <a:xfrm>
            <a:off x="8787065" y="3575070"/>
            <a:ext cx="3447257" cy="776816"/>
          </a:xfrm>
          <a:prstGeom prst="rect">
            <a:avLst/>
          </a:prstGeom>
          <a:noFill/>
        </p:spPr>
        <p:txBody>
          <a:bodyPr wrap="square" lIns="0" tIns="0" rIns="0" bIns="0" rtlCol="0">
            <a:spAutoFit/>
          </a:bodyPr>
          <a:lstStyle/>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rPr>
              <a:t>1 MCHF in-kind contribution from PSI</a:t>
            </a:r>
          </a:p>
        </p:txBody>
      </p:sp>
      <p:pic>
        <p:nvPicPr>
          <p:cNvPr id="94" name="Picture 93">
            <a:extLst>
              <a:ext uri="{FF2B5EF4-FFF2-40B4-BE49-F238E27FC236}">
                <a16:creationId xmlns:a16="http://schemas.microsoft.com/office/drawing/2014/main" id="{E8B6E2AD-5E45-8E02-A8AF-EA68D9C45911}"/>
              </a:ext>
            </a:extLst>
          </p:cNvPr>
          <p:cNvPicPr>
            <a:picLocks noChangeAspect="1"/>
          </p:cNvPicPr>
          <p:nvPr/>
        </p:nvPicPr>
        <p:blipFill>
          <a:blip r:embed="rId14"/>
          <a:stretch>
            <a:fillRect/>
          </a:stretch>
        </p:blipFill>
        <p:spPr>
          <a:xfrm>
            <a:off x="3547072" y="5874379"/>
            <a:ext cx="4574648" cy="762441"/>
          </a:xfrm>
          <a:prstGeom prst="rect">
            <a:avLst/>
          </a:prstGeom>
        </p:spPr>
      </p:pic>
      <p:pic>
        <p:nvPicPr>
          <p:cNvPr id="95" name="Picture 2" descr="Schweizerischer Nationalfonds zur Förderung der wissenschaftlichen  Forschung SNF | opendata.swiss">
            <a:extLst>
              <a:ext uri="{FF2B5EF4-FFF2-40B4-BE49-F238E27FC236}">
                <a16:creationId xmlns:a16="http://schemas.microsoft.com/office/drawing/2014/main" id="{0F8CC28C-2C0A-1F8F-35EE-8580382DB89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32945" y="5690858"/>
            <a:ext cx="3214030" cy="1030762"/>
          </a:xfrm>
          <a:prstGeom prst="rect">
            <a:avLst/>
          </a:prstGeom>
          <a:noFill/>
          <a:extLst>
            <a:ext uri="{909E8E84-426E-40DD-AFC4-6F175D3DCCD1}">
              <a14:hiddenFill xmlns:a14="http://schemas.microsoft.com/office/drawing/2010/main">
                <a:solidFill>
                  <a:srgbClr val="FFFFFF"/>
                </a:solidFill>
              </a14:hiddenFill>
            </a:ext>
          </a:extLst>
        </p:spPr>
      </p:pic>
      <p:sp>
        <p:nvSpPr>
          <p:cNvPr id="97" name="TextBox 96">
            <a:extLst>
              <a:ext uri="{FF2B5EF4-FFF2-40B4-BE49-F238E27FC236}">
                <a16:creationId xmlns:a16="http://schemas.microsoft.com/office/drawing/2014/main" id="{39D1C743-2C62-3636-F38B-1A4B7067D65E}"/>
              </a:ext>
            </a:extLst>
          </p:cNvPr>
          <p:cNvSpPr txBox="1"/>
          <p:nvPr/>
        </p:nvSpPr>
        <p:spPr>
          <a:xfrm>
            <a:off x="8717851" y="4523733"/>
            <a:ext cx="3214030" cy="869149"/>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rPr>
              <a:t>1.5 MCHF  SERI/SNSF Grant  </a:t>
            </a:r>
            <a:endParaRPr kumimoji="0" lang="uk-UA" sz="2400" b="1" i="0" u="none" strike="noStrike" kern="1200" cap="none" spc="0" normalizeH="0" baseline="0" noProof="0" dirty="0">
              <a:ln>
                <a:noFill/>
              </a:ln>
              <a:solidFill>
                <a:prstClr val="black"/>
              </a:solidFill>
              <a:effectLst/>
              <a:uLnTx/>
              <a:uFillTx/>
              <a:latin typeface="Calibri" panose="020F0502020204030204"/>
              <a:ea typeface="DengXian" panose="02010600030101010101" pitchFamily="2" charset="-122"/>
              <a:cs typeface="Calibri" panose="020F0502020204030204" pitchFamily="34" charset="0"/>
            </a:endParaRPr>
          </a:p>
        </p:txBody>
      </p:sp>
      <p:cxnSp>
        <p:nvCxnSpPr>
          <p:cNvPr id="99" name="Straight Connector 98">
            <a:extLst>
              <a:ext uri="{FF2B5EF4-FFF2-40B4-BE49-F238E27FC236}">
                <a16:creationId xmlns:a16="http://schemas.microsoft.com/office/drawing/2014/main" id="{04527432-6553-3612-47CD-FFE31ADB1FD8}"/>
              </a:ext>
            </a:extLst>
          </p:cNvPr>
          <p:cNvCxnSpPr>
            <a:cxnSpLocks/>
          </p:cNvCxnSpPr>
          <p:nvPr/>
        </p:nvCxnSpPr>
        <p:spPr>
          <a:xfrm>
            <a:off x="8175157" y="3245394"/>
            <a:ext cx="670639" cy="50850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708269DE-2A7E-6E84-B40D-EF6A182AB8B3}"/>
              </a:ext>
            </a:extLst>
          </p:cNvPr>
          <p:cNvCxnSpPr>
            <a:cxnSpLocks/>
          </p:cNvCxnSpPr>
          <p:nvPr/>
        </p:nvCxnSpPr>
        <p:spPr>
          <a:xfrm flipV="1">
            <a:off x="8360229" y="3753897"/>
            <a:ext cx="485567" cy="1604879"/>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2465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050096-57D7-42F5-C882-527B83753A73}"/>
              </a:ext>
            </a:extLst>
          </p:cNvPr>
          <p:cNvPicPr>
            <a:picLocks noChangeAspect="1"/>
          </p:cNvPicPr>
          <p:nvPr/>
        </p:nvPicPr>
        <p:blipFill rotWithShape="1">
          <a:blip r:embed="rId2">
            <a:extLst>
              <a:ext uri="{28A0092B-C50C-407E-A947-70E740481C1C}">
                <a14:useLocalDpi xmlns:a14="http://schemas.microsoft.com/office/drawing/2010/main" val="0"/>
              </a:ext>
            </a:extLst>
          </a:blip>
          <a:srcRect t="3471"/>
          <a:stretch/>
        </p:blipFill>
        <p:spPr>
          <a:xfrm>
            <a:off x="6263640" y="0"/>
            <a:ext cx="5928360" cy="3814115"/>
          </a:xfrm>
          <a:prstGeom prst="rect">
            <a:avLst/>
          </a:prstGeom>
        </p:spPr>
      </p:pic>
      <p:pic>
        <p:nvPicPr>
          <p:cNvPr id="3076" name="Picture 4">
            <a:extLst>
              <a:ext uri="{FF2B5EF4-FFF2-40B4-BE49-F238E27FC236}">
                <a16:creationId xmlns:a16="http://schemas.microsoft.com/office/drawing/2014/main" id="{AFF70520-EA28-E7C2-EC9B-FC0D180973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33"/>
          <a:stretch/>
        </p:blipFill>
        <p:spPr bwMode="auto">
          <a:xfrm>
            <a:off x="0" y="0"/>
            <a:ext cx="6263640" cy="442839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259DDA81-3221-94D8-0768-D729C9C12E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34" t="12051" r="2967" b="33467"/>
          <a:stretch/>
        </p:blipFill>
        <p:spPr bwMode="auto">
          <a:xfrm>
            <a:off x="5117717" y="3429000"/>
            <a:ext cx="7074283"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Mavka - Hüterin des Waldes">
            <a:extLst>
              <a:ext uri="{FF2B5EF4-FFF2-40B4-BE49-F238E27FC236}">
                <a16:creationId xmlns:a16="http://schemas.microsoft.com/office/drawing/2014/main" id="{F7C7A1BD-EB5B-EC32-CF5C-29D41DADCDE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2512"/>
          <a:stretch/>
        </p:blipFill>
        <p:spPr bwMode="auto">
          <a:xfrm>
            <a:off x="9747816" y="4224528"/>
            <a:ext cx="2222694" cy="2432304"/>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332A0BC-578F-7939-4C94-D9AA55EDDE00}"/>
              </a:ext>
            </a:extLst>
          </p:cNvPr>
          <p:cNvPicPr>
            <a:picLocks noChangeAspect="1"/>
          </p:cNvPicPr>
          <p:nvPr/>
        </p:nvPicPr>
        <p:blipFill>
          <a:blip r:embed="rId6"/>
          <a:stretch>
            <a:fillRect/>
          </a:stretch>
        </p:blipFill>
        <p:spPr>
          <a:xfrm>
            <a:off x="0" y="4428393"/>
            <a:ext cx="5117763" cy="2429607"/>
          </a:xfrm>
          <a:prstGeom prst="rect">
            <a:avLst/>
          </a:prstGeom>
        </p:spPr>
      </p:pic>
      <p:sp>
        <p:nvSpPr>
          <p:cNvPr id="3" name="Content Placeholder 2">
            <a:extLst>
              <a:ext uri="{FF2B5EF4-FFF2-40B4-BE49-F238E27FC236}">
                <a16:creationId xmlns:a16="http://schemas.microsoft.com/office/drawing/2014/main" id="{7282EA51-BE99-D610-149F-DB2C4B0E67B9}"/>
              </a:ext>
            </a:extLst>
          </p:cNvPr>
          <p:cNvSpPr txBox="1">
            <a:spLocks/>
          </p:cNvSpPr>
          <p:nvPr/>
        </p:nvSpPr>
        <p:spPr>
          <a:xfrm>
            <a:off x="238490" y="190605"/>
            <a:ext cx="7533909" cy="1252432"/>
          </a:xfrm>
          <a:prstGeom prst="rect">
            <a:avLst/>
          </a:prstGeom>
          <a:effectLst>
            <a:outerShdw blurRad="50800" dist="38100" dir="2700000" algn="tl" rotWithShape="0">
              <a:prstClr val="black">
                <a:alpha val="94951"/>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L4U Workshop at SOLARIS</a:t>
            </a:r>
          </a:p>
          <a:p>
            <a:pPr marL="0" marR="0" lvl="0" indent="0" algn="l"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1-2 June 2025</a:t>
            </a:r>
          </a:p>
          <a:p>
            <a:pPr marL="0" marR="0" lvl="0" indent="0" algn="l" defTabSz="914400" rtl="0" eaLnBrk="1" fontAlgn="auto" latinLnBrk="0" hangingPunct="1">
              <a:lnSpc>
                <a:spcPct val="90000"/>
              </a:lnSpc>
              <a:spcBef>
                <a:spcPts val="4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4129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CB2FB6-8644-F2BD-F103-21B56DA3D2B2}"/>
              </a:ext>
            </a:extLst>
          </p:cNvPr>
          <p:cNvSpPr>
            <a:spLocks noGrp="1"/>
          </p:cNvSpPr>
          <p:nvPr>
            <p:ph type="title"/>
          </p:nvPr>
        </p:nvSpPr>
        <p:spPr>
          <a:xfrm>
            <a:off x="719568" y="247886"/>
            <a:ext cx="10752863" cy="720000"/>
          </a:xfrm>
        </p:spPr>
        <p:txBody>
          <a:bodyPr/>
          <a:lstStyle/>
          <a:p>
            <a:r>
              <a:rPr lang="en-US" sz="3200" b="1" i="0" u="none" strike="noStrike" dirty="0">
                <a:solidFill>
                  <a:srgbClr val="000000"/>
                </a:solidFill>
                <a:effectLst/>
                <a:latin typeface="Aptos" panose="020B0004020202020204" pitchFamily="34" charset="0"/>
              </a:rPr>
              <a:t>Summary timeline for L4U initiative  </a:t>
            </a:r>
            <a:endParaRPr lang="de-DE" sz="3200" b="1" dirty="0">
              <a:latin typeface="Aptos" panose="020B0004020202020204" pitchFamily="34" charset="0"/>
            </a:endParaRPr>
          </a:p>
        </p:txBody>
      </p:sp>
      <p:pic>
        <p:nvPicPr>
          <p:cNvPr id="11" name="Obraz 3" descr="Obraz zawierający tekst, siekiera, grafika wektorowa&#10;&#10;Opis wygenerowany automatycznie">
            <a:extLst>
              <a:ext uri="{FF2B5EF4-FFF2-40B4-BE49-F238E27FC236}">
                <a16:creationId xmlns:a16="http://schemas.microsoft.com/office/drawing/2014/main" id="{7C9F1895-A360-DD3C-A5C0-4DDDA3BC9BA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7625" t="21253" r="54588" b="21893"/>
          <a:stretch/>
        </p:blipFill>
        <p:spPr>
          <a:xfrm>
            <a:off x="7604756" y="882719"/>
            <a:ext cx="4578533" cy="5166704"/>
          </a:xfrm>
          <a:prstGeom prst="rect">
            <a:avLst/>
          </a:prstGeom>
        </p:spPr>
      </p:pic>
      <p:sp>
        <p:nvSpPr>
          <p:cNvPr id="5" name="Triangle">
            <a:extLst>
              <a:ext uri="{FF2B5EF4-FFF2-40B4-BE49-F238E27FC236}">
                <a16:creationId xmlns:a16="http://schemas.microsoft.com/office/drawing/2014/main" id="{A61603A3-36E0-7F3A-B07D-0F78F07423BF}"/>
              </a:ext>
            </a:extLst>
          </p:cNvPr>
          <p:cNvSpPr>
            <a:spLocks noChangeAspect="1"/>
          </p:cNvSpPr>
          <p:nvPr/>
        </p:nvSpPr>
        <p:spPr>
          <a:xfrm>
            <a:off x="120212" y="2762381"/>
            <a:ext cx="13697387" cy="42979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370" y="21574"/>
                </a:lnTo>
                <a:lnTo>
                  <a:pt x="21600" y="21600"/>
                </a:lnTo>
                <a:lnTo>
                  <a:pt x="0" y="0"/>
                </a:lnTo>
                <a:close/>
              </a:path>
            </a:pathLst>
          </a:custGeom>
          <a:solidFill>
            <a:schemeClr val="bg2"/>
          </a:solidFill>
          <a:ln w="12700">
            <a:miter lim="400000"/>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nvGrpSpPr>
          <p:cNvPr id="6" name="Group">
            <a:extLst>
              <a:ext uri="{FF2B5EF4-FFF2-40B4-BE49-F238E27FC236}">
                <a16:creationId xmlns:a16="http://schemas.microsoft.com/office/drawing/2014/main" id="{B915D340-7175-415A-3835-B8F2C3675847}"/>
              </a:ext>
            </a:extLst>
          </p:cNvPr>
          <p:cNvGrpSpPr>
            <a:grpSpLocks noChangeAspect="1"/>
          </p:cNvGrpSpPr>
          <p:nvPr/>
        </p:nvGrpSpPr>
        <p:grpSpPr>
          <a:xfrm>
            <a:off x="9605331" y="5781914"/>
            <a:ext cx="1762721" cy="946990"/>
            <a:chOff x="0" y="0"/>
            <a:chExt cx="1762720" cy="946988"/>
          </a:xfrm>
        </p:grpSpPr>
        <p:sp>
          <p:nvSpPr>
            <p:cNvPr id="8" name="Oval">
              <a:extLst>
                <a:ext uri="{FF2B5EF4-FFF2-40B4-BE49-F238E27FC236}">
                  <a16:creationId xmlns:a16="http://schemas.microsoft.com/office/drawing/2014/main" id="{8EB4C013-CA81-C877-8648-CFF28D697231}"/>
                </a:ext>
              </a:extLst>
            </p:cNvPr>
            <p:cNvSpPr/>
            <p:nvPr/>
          </p:nvSpPr>
          <p:spPr>
            <a:xfrm>
              <a:off x="0" y="0"/>
              <a:ext cx="1762721" cy="946989"/>
            </a:xfrm>
            <a:prstGeom prst="ellipse">
              <a:avLst/>
            </a:prstGeom>
            <a:noFill/>
            <a:ln w="25400" cap="flat">
              <a:solidFill>
                <a:srgbClr val="149AFB"/>
              </a:solidFill>
              <a:prstDash val="solid"/>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10" name="Oval">
              <a:extLst>
                <a:ext uri="{FF2B5EF4-FFF2-40B4-BE49-F238E27FC236}">
                  <a16:creationId xmlns:a16="http://schemas.microsoft.com/office/drawing/2014/main" id="{2961DCC2-B038-E3AB-A2B2-FFF84427F4E4}"/>
                </a:ext>
              </a:extLst>
            </p:cNvPr>
            <p:cNvSpPr/>
            <p:nvPr/>
          </p:nvSpPr>
          <p:spPr>
            <a:xfrm>
              <a:off x="344850" y="185264"/>
              <a:ext cx="1073019" cy="576460"/>
            </a:xfrm>
            <a:prstGeom prst="ellipse">
              <a:avLst/>
            </a:prstGeom>
            <a:solidFill>
              <a:srgbClr val="149AFB"/>
            </a:solidFill>
            <a:ln w="12700" cap="flat">
              <a:solidFill>
                <a:srgbClr val="149AFB"/>
              </a:solid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grpSp>
        <p:nvGrpSpPr>
          <p:cNvPr id="15" name="Group">
            <a:extLst>
              <a:ext uri="{FF2B5EF4-FFF2-40B4-BE49-F238E27FC236}">
                <a16:creationId xmlns:a16="http://schemas.microsoft.com/office/drawing/2014/main" id="{139888D4-CBC1-74E5-CB21-22477C330FCD}"/>
              </a:ext>
            </a:extLst>
          </p:cNvPr>
          <p:cNvGrpSpPr>
            <a:grpSpLocks noChangeAspect="1"/>
          </p:cNvGrpSpPr>
          <p:nvPr/>
        </p:nvGrpSpPr>
        <p:grpSpPr>
          <a:xfrm>
            <a:off x="6342236" y="4650748"/>
            <a:ext cx="1397741" cy="750910"/>
            <a:chOff x="0" y="0"/>
            <a:chExt cx="1397739" cy="750909"/>
          </a:xfrm>
        </p:grpSpPr>
        <p:sp>
          <p:nvSpPr>
            <p:cNvPr id="17" name="Oval">
              <a:extLst>
                <a:ext uri="{FF2B5EF4-FFF2-40B4-BE49-F238E27FC236}">
                  <a16:creationId xmlns:a16="http://schemas.microsoft.com/office/drawing/2014/main" id="{30AA2CF2-9FC9-D071-1080-BC70712A9BB1}"/>
                </a:ext>
              </a:extLst>
            </p:cNvPr>
            <p:cNvSpPr/>
            <p:nvPr/>
          </p:nvSpPr>
          <p:spPr>
            <a:xfrm>
              <a:off x="0" y="0"/>
              <a:ext cx="1397740" cy="750910"/>
            </a:xfrm>
            <a:prstGeom prst="ellipse">
              <a:avLst/>
            </a:prstGeom>
            <a:noFill/>
            <a:ln w="25400" cap="flat">
              <a:solidFill>
                <a:srgbClr val="00B050"/>
              </a:solidFill>
              <a:prstDash val="solid"/>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18" name="Oval">
              <a:extLst>
                <a:ext uri="{FF2B5EF4-FFF2-40B4-BE49-F238E27FC236}">
                  <a16:creationId xmlns:a16="http://schemas.microsoft.com/office/drawing/2014/main" id="{641C7E34-1F07-EA84-C867-00A0562AC18F}"/>
                </a:ext>
              </a:extLst>
            </p:cNvPr>
            <p:cNvSpPr/>
            <p:nvPr/>
          </p:nvSpPr>
          <p:spPr>
            <a:xfrm>
              <a:off x="273448" y="146904"/>
              <a:ext cx="850846" cy="457101"/>
            </a:xfrm>
            <a:prstGeom prst="ellipse">
              <a:avLst/>
            </a:prstGeom>
            <a:solidFill>
              <a:srgbClr val="00B050"/>
            </a:solidFill>
            <a:ln w="12700" cap="flat">
              <a:solidFill>
                <a:srgbClr val="00B050"/>
              </a:solid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grpSp>
        <p:nvGrpSpPr>
          <p:cNvPr id="19" name="Group">
            <a:extLst>
              <a:ext uri="{FF2B5EF4-FFF2-40B4-BE49-F238E27FC236}">
                <a16:creationId xmlns:a16="http://schemas.microsoft.com/office/drawing/2014/main" id="{1676DCC3-ED6F-FA4B-1F53-01BF14B7B85C}"/>
              </a:ext>
            </a:extLst>
          </p:cNvPr>
          <p:cNvGrpSpPr>
            <a:grpSpLocks noChangeAspect="1"/>
          </p:cNvGrpSpPr>
          <p:nvPr/>
        </p:nvGrpSpPr>
        <p:grpSpPr>
          <a:xfrm>
            <a:off x="4349936" y="4067296"/>
            <a:ext cx="937198" cy="503493"/>
            <a:chOff x="0" y="0"/>
            <a:chExt cx="937196" cy="503491"/>
          </a:xfrm>
        </p:grpSpPr>
        <p:sp>
          <p:nvSpPr>
            <p:cNvPr id="20" name="Oval">
              <a:extLst>
                <a:ext uri="{FF2B5EF4-FFF2-40B4-BE49-F238E27FC236}">
                  <a16:creationId xmlns:a16="http://schemas.microsoft.com/office/drawing/2014/main" id="{677FD76B-F770-5BEF-E339-26319D01C9E0}"/>
                </a:ext>
              </a:extLst>
            </p:cNvPr>
            <p:cNvSpPr/>
            <p:nvPr/>
          </p:nvSpPr>
          <p:spPr>
            <a:xfrm>
              <a:off x="0" y="0"/>
              <a:ext cx="937197" cy="503492"/>
            </a:xfrm>
            <a:prstGeom prst="ellipse">
              <a:avLst/>
            </a:prstGeom>
            <a:noFill/>
            <a:ln w="25400" cap="flat">
              <a:solidFill>
                <a:srgbClr val="FF9900"/>
              </a:solidFill>
              <a:prstDash val="solid"/>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21" name="Oval">
              <a:extLst>
                <a:ext uri="{FF2B5EF4-FFF2-40B4-BE49-F238E27FC236}">
                  <a16:creationId xmlns:a16="http://schemas.microsoft.com/office/drawing/2014/main" id="{D34758D1-B4AF-8748-E6AC-0CDDB5FEBE0F}"/>
                </a:ext>
              </a:extLst>
            </p:cNvPr>
            <p:cNvSpPr/>
            <p:nvPr/>
          </p:nvSpPr>
          <p:spPr>
            <a:xfrm>
              <a:off x="183348" y="98500"/>
              <a:ext cx="570500" cy="306490"/>
            </a:xfrm>
            <a:prstGeom prst="ellipse">
              <a:avLst/>
            </a:prstGeom>
            <a:solidFill>
              <a:srgbClr val="FF9900"/>
            </a:solidFill>
            <a:ln w="12700" cap="flat">
              <a:solidFill>
                <a:srgbClr val="FF9900"/>
              </a:solid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grpSp>
        <p:nvGrpSpPr>
          <p:cNvPr id="22" name="Group">
            <a:extLst>
              <a:ext uri="{FF2B5EF4-FFF2-40B4-BE49-F238E27FC236}">
                <a16:creationId xmlns:a16="http://schemas.microsoft.com/office/drawing/2014/main" id="{B3EF0155-68B9-25B1-BC52-F34F1285140E}"/>
              </a:ext>
            </a:extLst>
          </p:cNvPr>
          <p:cNvGrpSpPr>
            <a:grpSpLocks noChangeAspect="1"/>
          </p:cNvGrpSpPr>
          <p:nvPr/>
        </p:nvGrpSpPr>
        <p:grpSpPr>
          <a:xfrm>
            <a:off x="2250819" y="3401361"/>
            <a:ext cx="659737" cy="354432"/>
            <a:chOff x="0" y="0"/>
            <a:chExt cx="659736" cy="354430"/>
          </a:xfrm>
        </p:grpSpPr>
        <p:sp>
          <p:nvSpPr>
            <p:cNvPr id="23" name="Oval">
              <a:extLst>
                <a:ext uri="{FF2B5EF4-FFF2-40B4-BE49-F238E27FC236}">
                  <a16:creationId xmlns:a16="http://schemas.microsoft.com/office/drawing/2014/main" id="{128E83D0-BD15-E316-D5C3-2C33896336F8}"/>
                </a:ext>
              </a:extLst>
            </p:cNvPr>
            <p:cNvSpPr/>
            <p:nvPr/>
          </p:nvSpPr>
          <p:spPr>
            <a:xfrm>
              <a:off x="0" y="0"/>
              <a:ext cx="659737" cy="354431"/>
            </a:xfrm>
            <a:prstGeom prst="ellipse">
              <a:avLst/>
            </a:prstGeom>
            <a:noFill/>
            <a:ln w="25400" cap="flat">
              <a:solidFill>
                <a:srgbClr val="E41D2D"/>
              </a:solidFill>
              <a:prstDash val="solid"/>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24" name="Oval">
              <a:extLst>
                <a:ext uri="{FF2B5EF4-FFF2-40B4-BE49-F238E27FC236}">
                  <a16:creationId xmlns:a16="http://schemas.microsoft.com/office/drawing/2014/main" id="{876DF1C7-0B0C-0824-8D15-6482882A96DE}"/>
                </a:ext>
              </a:extLst>
            </p:cNvPr>
            <p:cNvSpPr/>
            <p:nvPr/>
          </p:nvSpPr>
          <p:spPr>
            <a:xfrm>
              <a:off x="129067" y="69339"/>
              <a:ext cx="401601" cy="215754"/>
            </a:xfrm>
            <a:prstGeom prst="ellipse">
              <a:avLst/>
            </a:prstGeom>
            <a:solidFill>
              <a:srgbClr val="E41D2D"/>
            </a:solidFill>
            <a:ln w="12700" cap="flat">
              <a:solidFill>
                <a:srgbClr val="E41D2D"/>
              </a:solid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grpSp>
        <p:nvGrpSpPr>
          <p:cNvPr id="25" name="Group">
            <a:extLst>
              <a:ext uri="{FF2B5EF4-FFF2-40B4-BE49-F238E27FC236}">
                <a16:creationId xmlns:a16="http://schemas.microsoft.com/office/drawing/2014/main" id="{F665699D-B1D2-F51E-9250-7F3E1EF63E20}"/>
              </a:ext>
            </a:extLst>
          </p:cNvPr>
          <p:cNvGrpSpPr>
            <a:grpSpLocks noChangeAspect="1"/>
          </p:cNvGrpSpPr>
          <p:nvPr/>
        </p:nvGrpSpPr>
        <p:grpSpPr>
          <a:xfrm>
            <a:off x="682207" y="2931981"/>
            <a:ext cx="287051" cy="154213"/>
            <a:chOff x="0" y="0"/>
            <a:chExt cx="287049" cy="154212"/>
          </a:xfrm>
          <a:solidFill>
            <a:srgbClr val="FFC000"/>
          </a:solidFill>
        </p:grpSpPr>
        <p:sp>
          <p:nvSpPr>
            <p:cNvPr id="26" name="Oval">
              <a:extLst>
                <a:ext uri="{FF2B5EF4-FFF2-40B4-BE49-F238E27FC236}">
                  <a16:creationId xmlns:a16="http://schemas.microsoft.com/office/drawing/2014/main" id="{BCEF608A-DF01-FD50-9CE1-800D4A40A752}"/>
                </a:ext>
              </a:extLst>
            </p:cNvPr>
            <p:cNvSpPr/>
            <p:nvPr/>
          </p:nvSpPr>
          <p:spPr>
            <a:xfrm>
              <a:off x="0" y="0"/>
              <a:ext cx="287050" cy="154213"/>
            </a:xfrm>
            <a:prstGeom prst="ellipse">
              <a:avLst/>
            </a:prstGeom>
            <a:noFill/>
            <a:ln w="25400" cap="flat">
              <a:solidFill>
                <a:srgbClr val="8F45C7"/>
              </a:solidFill>
              <a:prstDash val="solid"/>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27" name="Oval">
              <a:extLst>
                <a:ext uri="{FF2B5EF4-FFF2-40B4-BE49-F238E27FC236}">
                  <a16:creationId xmlns:a16="http://schemas.microsoft.com/office/drawing/2014/main" id="{09C02DF0-D2DA-BED0-BAA4-2EEF010C01C7}"/>
                </a:ext>
              </a:extLst>
            </p:cNvPr>
            <p:cNvSpPr/>
            <p:nvPr/>
          </p:nvSpPr>
          <p:spPr>
            <a:xfrm>
              <a:off x="56157" y="30169"/>
              <a:ext cx="174736" cy="93874"/>
            </a:xfrm>
            <a:prstGeom prst="ellipse">
              <a:avLst/>
            </a:prstGeom>
            <a:solidFill>
              <a:srgbClr val="8F45C7"/>
            </a:solidFill>
            <a:ln w="12700" cap="flat">
              <a:solidFill>
                <a:srgbClr val="8F45C7"/>
              </a:solid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sym typeface="Helvetica Neue Medium"/>
              </a:endParaRPr>
            </a:p>
          </p:txBody>
        </p:sp>
      </p:grpSp>
      <p:grpSp>
        <p:nvGrpSpPr>
          <p:cNvPr id="28" name="Group">
            <a:extLst>
              <a:ext uri="{FF2B5EF4-FFF2-40B4-BE49-F238E27FC236}">
                <a16:creationId xmlns:a16="http://schemas.microsoft.com/office/drawing/2014/main" id="{4519CEE9-2B36-D11F-4B94-4EEE532E34F1}"/>
              </a:ext>
            </a:extLst>
          </p:cNvPr>
          <p:cNvGrpSpPr>
            <a:grpSpLocks noChangeAspect="1"/>
          </p:cNvGrpSpPr>
          <p:nvPr/>
        </p:nvGrpSpPr>
        <p:grpSpPr>
          <a:xfrm>
            <a:off x="2631755" y="1273190"/>
            <a:ext cx="2161771" cy="2029668"/>
            <a:chOff x="-1106424" y="1099515"/>
            <a:chExt cx="2161770" cy="1900401"/>
          </a:xfrm>
        </p:grpSpPr>
        <p:sp>
          <p:nvSpPr>
            <p:cNvPr id="29" name="Line">
              <a:extLst>
                <a:ext uri="{FF2B5EF4-FFF2-40B4-BE49-F238E27FC236}">
                  <a16:creationId xmlns:a16="http://schemas.microsoft.com/office/drawing/2014/main" id="{32B5EC45-8446-E43B-DCFD-E5B1514F9BC6}"/>
                </a:ext>
              </a:extLst>
            </p:cNvPr>
            <p:cNvSpPr/>
            <p:nvPr/>
          </p:nvSpPr>
          <p:spPr>
            <a:xfrm flipV="1">
              <a:off x="-1106423" y="1163454"/>
              <a:ext cx="0" cy="1836462"/>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30" name="2024">
              <a:extLst>
                <a:ext uri="{FF2B5EF4-FFF2-40B4-BE49-F238E27FC236}">
                  <a16:creationId xmlns:a16="http://schemas.microsoft.com/office/drawing/2014/main" id="{1B78574D-3B2C-C394-1774-27C8A1306A7D}"/>
                </a:ext>
              </a:extLst>
            </p:cNvPr>
            <p:cNvSpPr txBox="1"/>
            <p:nvPr/>
          </p:nvSpPr>
          <p:spPr>
            <a:xfrm>
              <a:off x="-1001695" y="1099515"/>
              <a:ext cx="1954464" cy="3842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3600" b="0">
                  <a:solidFill>
                    <a:srgbClr val="894D82"/>
                  </a:solidFill>
                  <a:latin typeface="Barlow Bold"/>
                  <a:ea typeface="Barlow Bold"/>
                  <a:cs typeface="Barlow Bold"/>
                  <a:sym typeface="Barlow 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E41D2D"/>
                    </a:solidFill>
                  </a:ln>
                  <a:solidFill>
                    <a:srgbClr val="E41D2D"/>
                  </a:solidFill>
                  <a:effectLst/>
                  <a:uLnTx/>
                  <a:uFillTx/>
                  <a:latin typeface="Poppins" panose="00000500000000000000" pitchFamily="2" charset="0"/>
                  <a:cs typeface="Poppins" panose="00000500000000000000" pitchFamily="2" charset="0"/>
                  <a:sym typeface="Barlow Bold"/>
                </a:rPr>
                <a:t>Oct 2023</a:t>
              </a:r>
            </a:p>
          </p:txBody>
        </p:sp>
        <p:sp>
          <p:nvSpPr>
            <p:cNvPr id="31" name="Lorem Ipsum is simply dummy text of the printing and industryhas been">
              <a:extLst>
                <a:ext uri="{FF2B5EF4-FFF2-40B4-BE49-F238E27FC236}">
                  <a16:creationId xmlns:a16="http://schemas.microsoft.com/office/drawing/2014/main" id="{5598853C-2C9A-E158-F145-822BD7D9B1B3}"/>
                </a:ext>
              </a:extLst>
            </p:cNvPr>
            <p:cNvSpPr txBox="1"/>
            <p:nvPr/>
          </p:nvSpPr>
          <p:spPr>
            <a:xfrm>
              <a:off x="-1106424" y="1509884"/>
              <a:ext cx="2161770" cy="130639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Feasibility study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project and initiative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Prof. Luc </a:t>
              </a:r>
              <a:r>
                <a:rPr kumimoji="0" lang="en-US" sz="1400" b="0" i="0" u="none" strike="noStrike" kern="1200" cap="none" spc="0" normalizeH="0" baseline="0" noProof="0" dirty="0" err="1">
                  <a:ln>
                    <a:noFill/>
                  </a:ln>
                  <a:solidFill>
                    <a:srgbClr val="44546A"/>
                  </a:solidFill>
                  <a:effectLst/>
                  <a:uLnTx/>
                  <a:uFillTx/>
                  <a:latin typeface="Poppins" panose="00000500000000000000" pitchFamily="2" charset="0"/>
                  <a:cs typeface="Poppins" panose="00000500000000000000" pitchFamily="2" charset="0"/>
                  <a:sym typeface="Barlow Medium"/>
                </a:rPr>
                <a:t>Patthey</a:t>
              </a:r>
              <a:endPar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from Paul Scherrer Institute, Switzerland.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Project Kick-off!</a:t>
              </a:r>
            </a:p>
          </p:txBody>
        </p:sp>
      </p:grpSp>
      <p:grpSp>
        <p:nvGrpSpPr>
          <p:cNvPr id="32" name="Group">
            <a:extLst>
              <a:ext uri="{FF2B5EF4-FFF2-40B4-BE49-F238E27FC236}">
                <a16:creationId xmlns:a16="http://schemas.microsoft.com/office/drawing/2014/main" id="{B01A8720-0782-D7A2-CFD6-4C74BC2FA61E}"/>
              </a:ext>
            </a:extLst>
          </p:cNvPr>
          <p:cNvGrpSpPr>
            <a:grpSpLocks noChangeAspect="1"/>
          </p:cNvGrpSpPr>
          <p:nvPr/>
        </p:nvGrpSpPr>
        <p:grpSpPr>
          <a:xfrm>
            <a:off x="838432" y="1112993"/>
            <a:ext cx="1969190" cy="1718967"/>
            <a:chOff x="44861" y="3026827"/>
            <a:chExt cx="2318747" cy="1718966"/>
          </a:xfrm>
        </p:grpSpPr>
        <p:sp>
          <p:nvSpPr>
            <p:cNvPr id="33" name="Line">
              <a:extLst>
                <a:ext uri="{FF2B5EF4-FFF2-40B4-BE49-F238E27FC236}">
                  <a16:creationId xmlns:a16="http://schemas.microsoft.com/office/drawing/2014/main" id="{FEA39362-C2BF-428A-1E6E-A8C0EE55FA36}"/>
                </a:ext>
              </a:extLst>
            </p:cNvPr>
            <p:cNvSpPr/>
            <p:nvPr/>
          </p:nvSpPr>
          <p:spPr>
            <a:xfrm flipV="1">
              <a:off x="44861" y="3026827"/>
              <a:ext cx="0" cy="1718966"/>
            </a:xfrm>
            <a:prstGeom prst="line">
              <a:avLst/>
            </a:prstGeom>
            <a:noFill/>
            <a:ln w="31750" cap="rnd">
              <a:solidFill>
                <a:srgbClr val="8F45C7"/>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34" name="2025">
              <a:extLst>
                <a:ext uri="{FF2B5EF4-FFF2-40B4-BE49-F238E27FC236}">
                  <a16:creationId xmlns:a16="http://schemas.microsoft.com/office/drawing/2014/main" id="{E1CA6DE8-2D1A-5F52-909C-B39FDB9CD47D}"/>
                </a:ext>
              </a:extLst>
            </p:cNvPr>
            <p:cNvSpPr/>
            <p:nvPr/>
          </p:nvSpPr>
          <p:spPr>
            <a:xfrm>
              <a:off x="190519" y="3069654"/>
              <a:ext cx="2173089" cy="410369"/>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3600" b="0">
                  <a:solidFill>
                    <a:srgbClr val="F6CF5E"/>
                  </a:solidFill>
                  <a:latin typeface="Barlow Bold"/>
                  <a:ea typeface="Barlow Bold"/>
                  <a:cs typeface="Barlow Bold"/>
                  <a:sym typeface="Barlow 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8F45C7"/>
                    </a:solidFill>
                  </a:ln>
                  <a:solidFill>
                    <a:srgbClr val="8F45C7"/>
                  </a:solidFill>
                  <a:effectLst/>
                  <a:uLnTx/>
                  <a:uFillTx/>
                  <a:latin typeface="Poppins" panose="00000500000000000000" pitchFamily="2" charset="0"/>
                  <a:cs typeface="Poppins" panose="00000500000000000000" pitchFamily="2" charset="0"/>
                  <a:sym typeface="Barlow Bold"/>
                </a:rPr>
                <a:t>Oct 2022</a:t>
              </a:r>
            </a:p>
          </p:txBody>
        </p:sp>
        <p:sp>
          <p:nvSpPr>
            <p:cNvPr id="35" name="Lorem Ipsum is simply dummy text of the printing and industryhas been">
              <a:extLst>
                <a:ext uri="{FF2B5EF4-FFF2-40B4-BE49-F238E27FC236}">
                  <a16:creationId xmlns:a16="http://schemas.microsoft.com/office/drawing/2014/main" id="{CDC869A7-4106-0E9D-9F67-0588644A3E76}"/>
                </a:ext>
              </a:extLst>
            </p:cNvPr>
            <p:cNvSpPr/>
            <p:nvPr/>
          </p:nvSpPr>
          <p:spPr>
            <a:xfrm>
              <a:off x="73828" y="3546553"/>
              <a:ext cx="1811617" cy="102592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LEAPS  designates SOLARIS as the coordinator. Initiated by</a:t>
              </a:r>
              <a:r>
                <a:rPr kumimoji="0" lang="uk-UA" sz="12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 </a:t>
              </a:r>
              <a:r>
                <a:rPr kumimoji="0" lang="en-US" sz="12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Prof. Leonid Rivkin. </a:t>
              </a:r>
            </a:p>
          </p:txBody>
        </p:sp>
      </p:grpSp>
      <p:grpSp>
        <p:nvGrpSpPr>
          <p:cNvPr id="36" name="Group">
            <a:extLst>
              <a:ext uri="{FF2B5EF4-FFF2-40B4-BE49-F238E27FC236}">
                <a16:creationId xmlns:a16="http://schemas.microsoft.com/office/drawing/2014/main" id="{57C0F47A-485B-FAB3-6135-EBCF302FF38E}"/>
              </a:ext>
            </a:extLst>
          </p:cNvPr>
          <p:cNvGrpSpPr>
            <a:grpSpLocks noChangeAspect="1"/>
          </p:cNvGrpSpPr>
          <p:nvPr/>
        </p:nvGrpSpPr>
        <p:grpSpPr>
          <a:xfrm>
            <a:off x="4856633" y="1621542"/>
            <a:ext cx="1461771" cy="2370429"/>
            <a:chOff x="-1106424" y="1099515"/>
            <a:chExt cx="2182074" cy="2281551"/>
          </a:xfrm>
        </p:grpSpPr>
        <p:sp>
          <p:nvSpPr>
            <p:cNvPr id="37" name="Line">
              <a:extLst>
                <a:ext uri="{FF2B5EF4-FFF2-40B4-BE49-F238E27FC236}">
                  <a16:creationId xmlns:a16="http://schemas.microsoft.com/office/drawing/2014/main" id="{ECB90DAA-F369-A36A-5D63-415B411796B3}"/>
                </a:ext>
              </a:extLst>
            </p:cNvPr>
            <p:cNvSpPr/>
            <p:nvPr/>
          </p:nvSpPr>
          <p:spPr>
            <a:xfrm flipV="1">
              <a:off x="-1106423" y="1163453"/>
              <a:ext cx="0" cy="2217613"/>
            </a:xfrm>
            <a:prstGeom prst="line">
              <a:avLst/>
            </a:prstGeom>
            <a:noFill/>
            <a:ln w="31750" cap="rnd">
              <a:solidFill>
                <a:srgbClr val="FF9900"/>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38" name="2024">
              <a:extLst>
                <a:ext uri="{FF2B5EF4-FFF2-40B4-BE49-F238E27FC236}">
                  <a16:creationId xmlns:a16="http://schemas.microsoft.com/office/drawing/2014/main" id="{FC4420C4-FA7F-232C-FAC6-7E0FE0BB6CD9}"/>
                </a:ext>
              </a:extLst>
            </p:cNvPr>
            <p:cNvSpPr txBox="1"/>
            <p:nvPr/>
          </p:nvSpPr>
          <p:spPr>
            <a:xfrm>
              <a:off x="-1001695" y="1099515"/>
              <a:ext cx="1954464" cy="410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3600" b="0">
                  <a:solidFill>
                    <a:srgbClr val="894D82"/>
                  </a:solidFill>
                  <a:latin typeface="Barlow Bold"/>
                  <a:ea typeface="Barlow Bold"/>
                  <a:cs typeface="Barlow Bold"/>
                  <a:sym typeface="Barlow 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FF9900"/>
                    </a:solidFill>
                  </a:ln>
                  <a:solidFill>
                    <a:srgbClr val="FF9900"/>
                  </a:solidFill>
                  <a:effectLst/>
                  <a:uLnTx/>
                  <a:uFillTx/>
                  <a:latin typeface="Poppins" panose="00000500000000000000" pitchFamily="2" charset="0"/>
                  <a:cs typeface="Poppins" panose="00000500000000000000" pitchFamily="2" charset="0"/>
                  <a:sym typeface="Barlow Bold"/>
                </a:rPr>
                <a:t>Jun 2024</a:t>
              </a:r>
            </a:p>
          </p:txBody>
        </p:sp>
        <p:sp>
          <p:nvSpPr>
            <p:cNvPr id="39" name="Lorem Ipsum is simply dummy text of the printing and industryhas been">
              <a:extLst>
                <a:ext uri="{FF2B5EF4-FFF2-40B4-BE49-F238E27FC236}">
                  <a16:creationId xmlns:a16="http://schemas.microsoft.com/office/drawing/2014/main" id="{256D4B11-CE71-EC18-5795-43398EFE9C8A}"/>
                </a:ext>
              </a:extLst>
            </p:cNvPr>
            <p:cNvSpPr txBox="1"/>
            <p:nvPr/>
          </p:nvSpPr>
          <p:spPr>
            <a:xfrm>
              <a:off x="-1106424" y="1638917"/>
              <a:ext cx="2182074" cy="7208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Approval  of </a:t>
              </a:r>
              <a:b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b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1 MCHF SNF funding </a:t>
              </a:r>
            </a:p>
          </p:txBody>
        </p:sp>
      </p:grpSp>
      <p:grpSp>
        <p:nvGrpSpPr>
          <p:cNvPr id="40" name="Group">
            <a:extLst>
              <a:ext uri="{FF2B5EF4-FFF2-40B4-BE49-F238E27FC236}">
                <a16:creationId xmlns:a16="http://schemas.microsoft.com/office/drawing/2014/main" id="{038913D2-F63C-D131-BB96-526B6CA76346}"/>
              </a:ext>
            </a:extLst>
          </p:cNvPr>
          <p:cNvGrpSpPr>
            <a:grpSpLocks noChangeAspect="1"/>
          </p:cNvGrpSpPr>
          <p:nvPr/>
        </p:nvGrpSpPr>
        <p:grpSpPr>
          <a:xfrm>
            <a:off x="7055621" y="1712496"/>
            <a:ext cx="2010903" cy="2766429"/>
            <a:chOff x="-1106423" y="1099515"/>
            <a:chExt cx="2059192" cy="2662701"/>
          </a:xfrm>
        </p:grpSpPr>
        <p:sp>
          <p:nvSpPr>
            <p:cNvPr id="41" name="Line">
              <a:extLst>
                <a:ext uri="{FF2B5EF4-FFF2-40B4-BE49-F238E27FC236}">
                  <a16:creationId xmlns:a16="http://schemas.microsoft.com/office/drawing/2014/main" id="{F7C611D1-B602-2359-E1E9-0D6B78D10544}"/>
                </a:ext>
              </a:extLst>
            </p:cNvPr>
            <p:cNvSpPr/>
            <p:nvPr/>
          </p:nvSpPr>
          <p:spPr>
            <a:xfrm flipV="1">
              <a:off x="-1106423" y="1163453"/>
              <a:ext cx="0" cy="2598763"/>
            </a:xfrm>
            <a:prstGeom prst="line">
              <a:avLst/>
            </a:prstGeom>
            <a:noFill/>
            <a:ln w="31750" cap="rnd">
              <a:solidFill>
                <a:srgbClr val="00B050"/>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42" name="2024">
              <a:extLst>
                <a:ext uri="{FF2B5EF4-FFF2-40B4-BE49-F238E27FC236}">
                  <a16:creationId xmlns:a16="http://schemas.microsoft.com/office/drawing/2014/main" id="{4C835C3A-C3AD-C6D4-4C9B-6724161ACC1B}"/>
                </a:ext>
              </a:extLst>
            </p:cNvPr>
            <p:cNvSpPr txBox="1"/>
            <p:nvPr/>
          </p:nvSpPr>
          <p:spPr>
            <a:xfrm>
              <a:off x="-1001695" y="1099515"/>
              <a:ext cx="1954464" cy="410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3600" b="0">
                  <a:solidFill>
                    <a:srgbClr val="894D82"/>
                  </a:solidFill>
                  <a:latin typeface="Barlow Bold"/>
                  <a:ea typeface="Barlow Bold"/>
                  <a:cs typeface="Barlow Bold"/>
                  <a:sym typeface="Barlow 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solidFill>
                      <a:srgbClr val="00B050"/>
                    </a:solidFill>
                  </a:ln>
                  <a:solidFill>
                    <a:srgbClr val="00B050"/>
                  </a:solidFill>
                  <a:effectLst/>
                  <a:uLnTx/>
                  <a:uFillTx/>
                  <a:latin typeface="Poppins" panose="00000500000000000000" pitchFamily="2" charset="0"/>
                  <a:cs typeface="Poppins" panose="00000500000000000000" pitchFamily="2" charset="0"/>
                  <a:sym typeface="Barlow Bold"/>
                </a:rPr>
                <a:t>Jun 2025</a:t>
              </a:r>
            </a:p>
          </p:txBody>
        </p:sp>
        <p:sp>
          <p:nvSpPr>
            <p:cNvPr id="43" name="Lorem Ipsum is simply dummy text of the printing and industryhas been">
              <a:extLst>
                <a:ext uri="{FF2B5EF4-FFF2-40B4-BE49-F238E27FC236}">
                  <a16:creationId xmlns:a16="http://schemas.microsoft.com/office/drawing/2014/main" id="{1961E730-D0F5-904E-0D31-07C4E4F64162}"/>
                </a:ext>
              </a:extLst>
            </p:cNvPr>
            <p:cNvSpPr txBox="1"/>
            <p:nvPr/>
          </p:nvSpPr>
          <p:spPr>
            <a:xfrm>
              <a:off x="-1106423" y="1510932"/>
              <a:ext cx="1730937" cy="13429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Finalizing the beamline conceptual design. Legal agreements between entities.    </a:t>
              </a:r>
            </a:p>
          </p:txBody>
        </p:sp>
      </p:grpSp>
      <p:grpSp>
        <p:nvGrpSpPr>
          <p:cNvPr id="45" name="Group">
            <a:extLst>
              <a:ext uri="{FF2B5EF4-FFF2-40B4-BE49-F238E27FC236}">
                <a16:creationId xmlns:a16="http://schemas.microsoft.com/office/drawing/2014/main" id="{C5331C81-F663-9A45-0965-7065424C9168}"/>
              </a:ext>
            </a:extLst>
          </p:cNvPr>
          <p:cNvGrpSpPr>
            <a:grpSpLocks noChangeAspect="1"/>
          </p:cNvGrpSpPr>
          <p:nvPr/>
        </p:nvGrpSpPr>
        <p:grpSpPr>
          <a:xfrm>
            <a:off x="3172275" y="3801105"/>
            <a:ext cx="993807" cy="1355639"/>
            <a:chOff x="-1106425" y="1163454"/>
            <a:chExt cx="993806" cy="756517"/>
          </a:xfrm>
        </p:grpSpPr>
        <p:sp>
          <p:nvSpPr>
            <p:cNvPr id="46" name="Line">
              <a:extLst>
                <a:ext uri="{FF2B5EF4-FFF2-40B4-BE49-F238E27FC236}">
                  <a16:creationId xmlns:a16="http://schemas.microsoft.com/office/drawing/2014/main" id="{B575E3A5-4282-12BA-500E-53C588343E8F}"/>
                </a:ext>
              </a:extLst>
            </p:cNvPr>
            <p:cNvSpPr/>
            <p:nvPr/>
          </p:nvSpPr>
          <p:spPr>
            <a:xfrm flipH="1" flipV="1">
              <a:off x="-1106425" y="1163454"/>
              <a:ext cx="8629" cy="684147"/>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47" name="Lorem Ipsum is simply dummy text of the printing and industryhas been">
              <a:extLst>
                <a:ext uri="{FF2B5EF4-FFF2-40B4-BE49-F238E27FC236}">
                  <a16:creationId xmlns:a16="http://schemas.microsoft.com/office/drawing/2014/main" id="{DDC47952-2975-CABC-7C5F-4948074C50DD}"/>
                </a:ext>
              </a:extLst>
            </p:cNvPr>
            <p:cNvSpPr txBox="1"/>
            <p:nvPr/>
          </p:nvSpPr>
          <p:spPr>
            <a:xfrm>
              <a:off x="-1049816" y="1332434"/>
              <a:ext cx="937197" cy="5875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0.5 MCHF funding from SERI</a:t>
              </a:r>
            </a:p>
          </p:txBody>
        </p:sp>
      </p:grpSp>
      <p:grpSp>
        <p:nvGrpSpPr>
          <p:cNvPr id="48" name="Group">
            <a:extLst>
              <a:ext uri="{FF2B5EF4-FFF2-40B4-BE49-F238E27FC236}">
                <a16:creationId xmlns:a16="http://schemas.microsoft.com/office/drawing/2014/main" id="{F5D5B175-7D95-97DA-001A-16FD8958734F}"/>
              </a:ext>
            </a:extLst>
          </p:cNvPr>
          <p:cNvGrpSpPr>
            <a:grpSpLocks noChangeAspect="1"/>
          </p:cNvGrpSpPr>
          <p:nvPr/>
        </p:nvGrpSpPr>
        <p:grpSpPr>
          <a:xfrm>
            <a:off x="1483223" y="3263506"/>
            <a:ext cx="981428" cy="1934771"/>
            <a:chOff x="-1106424" y="851070"/>
            <a:chExt cx="981427" cy="1862229"/>
          </a:xfrm>
        </p:grpSpPr>
        <p:sp>
          <p:nvSpPr>
            <p:cNvPr id="49" name="Line">
              <a:extLst>
                <a:ext uri="{FF2B5EF4-FFF2-40B4-BE49-F238E27FC236}">
                  <a16:creationId xmlns:a16="http://schemas.microsoft.com/office/drawing/2014/main" id="{C53570F9-8372-16F6-5889-2DF18152431F}"/>
                </a:ext>
              </a:extLst>
            </p:cNvPr>
            <p:cNvSpPr/>
            <p:nvPr/>
          </p:nvSpPr>
          <p:spPr>
            <a:xfrm flipH="1" flipV="1">
              <a:off x="-1106424" y="851070"/>
              <a:ext cx="1" cy="1714572"/>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50" name="Lorem Ipsum is simply dummy text of the printing and industryhas been">
              <a:extLst>
                <a:ext uri="{FF2B5EF4-FFF2-40B4-BE49-F238E27FC236}">
                  <a16:creationId xmlns:a16="http://schemas.microsoft.com/office/drawing/2014/main" id="{7C5305AB-B794-4F37-4B26-3C97425BCC93}"/>
                </a:ext>
              </a:extLst>
            </p:cNvPr>
            <p:cNvSpPr txBox="1"/>
            <p:nvPr/>
          </p:nvSpPr>
          <p:spPr>
            <a:xfrm>
              <a:off x="-1062194" y="1311111"/>
              <a:ext cx="937197" cy="1402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Survey to investigate scientific potential and interest of Ukrainian society</a:t>
              </a:r>
            </a:p>
          </p:txBody>
        </p:sp>
      </p:grpSp>
      <p:sp>
        <p:nvSpPr>
          <p:cNvPr id="51" name="Line">
            <a:extLst>
              <a:ext uri="{FF2B5EF4-FFF2-40B4-BE49-F238E27FC236}">
                <a16:creationId xmlns:a16="http://schemas.microsoft.com/office/drawing/2014/main" id="{15C67F32-7929-18A0-28D1-4DAEE98875A7}"/>
              </a:ext>
            </a:extLst>
          </p:cNvPr>
          <p:cNvSpPr/>
          <p:nvPr/>
        </p:nvSpPr>
        <p:spPr>
          <a:xfrm flipV="1">
            <a:off x="10369071" y="3631116"/>
            <a:ext cx="18519" cy="2051626"/>
          </a:xfrm>
          <a:prstGeom prst="line">
            <a:avLst/>
          </a:prstGeom>
          <a:noFill/>
          <a:ln w="31750" cap="rnd">
            <a:solidFill>
              <a:srgbClr val="149AFB"/>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52" name="2024">
            <a:extLst>
              <a:ext uri="{FF2B5EF4-FFF2-40B4-BE49-F238E27FC236}">
                <a16:creationId xmlns:a16="http://schemas.microsoft.com/office/drawing/2014/main" id="{F7855A6C-4F8D-D860-4F25-4841E6D22E01}"/>
              </a:ext>
            </a:extLst>
          </p:cNvPr>
          <p:cNvSpPr txBox="1"/>
          <p:nvPr/>
        </p:nvSpPr>
        <p:spPr>
          <a:xfrm>
            <a:off x="10486692" y="3719408"/>
            <a:ext cx="1548248" cy="3795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3600" b="0">
                <a:solidFill>
                  <a:srgbClr val="894D82"/>
                </a:solidFill>
                <a:latin typeface="Barlow Bold"/>
                <a:ea typeface="Barlow Bold"/>
                <a:cs typeface="Barlow Bold"/>
                <a:sym typeface="Barlow 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solidFill>
                    <a:srgbClr val="149AFB"/>
                  </a:solidFill>
                </a:ln>
                <a:solidFill>
                  <a:srgbClr val="149AFB"/>
                </a:solidFill>
                <a:effectLst/>
                <a:uLnTx/>
                <a:uFillTx/>
                <a:latin typeface="Poppins" panose="00000500000000000000" pitchFamily="2" charset="0"/>
                <a:cs typeface="Poppins" panose="00000500000000000000" pitchFamily="2" charset="0"/>
                <a:sym typeface="Barlow Bold"/>
              </a:rPr>
              <a:t>Nov 2027</a:t>
            </a:r>
            <a:endParaRPr kumimoji="0" lang="en-US" sz="2000" b="0" i="0" u="none" strike="noStrike" kern="1200" cap="none" spc="0" normalizeH="0" baseline="0" noProof="0" dirty="0">
              <a:ln>
                <a:solidFill>
                  <a:srgbClr val="149AFB"/>
                </a:solidFill>
              </a:ln>
              <a:solidFill>
                <a:srgbClr val="149AFB"/>
              </a:solidFill>
              <a:effectLst/>
              <a:uLnTx/>
              <a:uFillTx/>
              <a:latin typeface="Poppins" panose="00000500000000000000" pitchFamily="2" charset="0"/>
              <a:cs typeface="Poppins" panose="00000500000000000000" pitchFamily="2" charset="0"/>
              <a:sym typeface="Barlow Bold"/>
            </a:endParaRPr>
          </a:p>
        </p:txBody>
      </p:sp>
      <p:sp>
        <p:nvSpPr>
          <p:cNvPr id="53" name="Lorem Ipsum is simply dummy text of the printing and industryhas been">
            <a:extLst>
              <a:ext uri="{FF2B5EF4-FFF2-40B4-BE49-F238E27FC236}">
                <a16:creationId xmlns:a16="http://schemas.microsoft.com/office/drawing/2014/main" id="{4D917DDD-4D30-DA7E-102E-63C6726CE8BD}"/>
              </a:ext>
            </a:extLst>
          </p:cNvPr>
          <p:cNvSpPr txBox="1"/>
          <p:nvPr/>
        </p:nvSpPr>
        <p:spPr>
          <a:xfrm>
            <a:off x="10168407" y="4384197"/>
            <a:ext cx="2179763"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1</a:t>
            </a:r>
            <a:r>
              <a:rPr kumimoji="0" lang="en-US" sz="1800" b="0" i="0" u="none" strike="noStrike" kern="1200" cap="none" spc="0" normalizeH="0" baseline="30000" noProof="0" dirty="0">
                <a:ln>
                  <a:noFill/>
                </a:ln>
                <a:solidFill>
                  <a:srgbClr val="44546A"/>
                </a:solidFill>
                <a:effectLst/>
                <a:uLnTx/>
                <a:uFillTx/>
                <a:latin typeface="Poppins" panose="00000500000000000000" pitchFamily="2" charset="0"/>
                <a:cs typeface="Poppins" panose="00000500000000000000" pitchFamily="2" charset="0"/>
                <a:sym typeface="Barlow Medium"/>
              </a:rPr>
              <a:t>st</a:t>
            </a:r>
            <a:r>
              <a:rPr kumimoji="0" lang="en-US" sz="18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 experiment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endParaRPr>
          </a:p>
        </p:txBody>
      </p:sp>
      <p:pic>
        <p:nvPicPr>
          <p:cNvPr id="2" name="Picture 1">
            <a:extLst>
              <a:ext uri="{FF2B5EF4-FFF2-40B4-BE49-F238E27FC236}">
                <a16:creationId xmlns:a16="http://schemas.microsoft.com/office/drawing/2014/main" id="{57D37216-519E-21A7-6D19-CB8B0F23B555}"/>
              </a:ext>
            </a:extLst>
          </p:cNvPr>
          <p:cNvPicPr>
            <a:picLocks noChangeAspect="1"/>
          </p:cNvPicPr>
          <p:nvPr/>
        </p:nvPicPr>
        <p:blipFill>
          <a:blip r:embed="rId3"/>
          <a:stretch>
            <a:fillRect/>
          </a:stretch>
        </p:blipFill>
        <p:spPr>
          <a:xfrm>
            <a:off x="10347160" y="1674718"/>
            <a:ext cx="1730937" cy="802465"/>
          </a:xfrm>
          <a:prstGeom prst="rect">
            <a:avLst/>
          </a:prstGeom>
        </p:spPr>
      </p:pic>
      <p:pic>
        <p:nvPicPr>
          <p:cNvPr id="3" name="Picture 2">
            <a:extLst>
              <a:ext uri="{FF2B5EF4-FFF2-40B4-BE49-F238E27FC236}">
                <a16:creationId xmlns:a16="http://schemas.microsoft.com/office/drawing/2014/main" id="{D178F522-AE42-1A8C-2537-FA8DE1C2FF12}"/>
              </a:ext>
            </a:extLst>
          </p:cNvPr>
          <p:cNvPicPr>
            <a:picLocks noChangeAspect="1"/>
          </p:cNvPicPr>
          <p:nvPr/>
        </p:nvPicPr>
        <p:blipFill>
          <a:blip r:embed="rId4"/>
          <a:stretch>
            <a:fillRect/>
          </a:stretch>
        </p:blipFill>
        <p:spPr>
          <a:xfrm>
            <a:off x="10227865" y="804539"/>
            <a:ext cx="855661" cy="946915"/>
          </a:xfrm>
          <a:prstGeom prst="rect">
            <a:avLst/>
          </a:prstGeom>
        </p:spPr>
      </p:pic>
      <p:grpSp>
        <p:nvGrpSpPr>
          <p:cNvPr id="7" name="Group">
            <a:extLst>
              <a:ext uri="{FF2B5EF4-FFF2-40B4-BE49-F238E27FC236}">
                <a16:creationId xmlns:a16="http://schemas.microsoft.com/office/drawing/2014/main" id="{B556E66A-0F94-761C-1DB6-27CA9595D3DF}"/>
              </a:ext>
            </a:extLst>
          </p:cNvPr>
          <p:cNvGrpSpPr>
            <a:grpSpLocks noChangeAspect="1"/>
          </p:cNvGrpSpPr>
          <p:nvPr/>
        </p:nvGrpSpPr>
        <p:grpSpPr>
          <a:xfrm>
            <a:off x="5336450" y="4567075"/>
            <a:ext cx="1055503" cy="2156416"/>
            <a:chOff x="-1114657" y="851070"/>
            <a:chExt cx="1055502" cy="2075563"/>
          </a:xfrm>
        </p:grpSpPr>
        <p:sp>
          <p:nvSpPr>
            <p:cNvPr id="9" name="Line">
              <a:extLst>
                <a:ext uri="{FF2B5EF4-FFF2-40B4-BE49-F238E27FC236}">
                  <a16:creationId xmlns:a16="http://schemas.microsoft.com/office/drawing/2014/main" id="{BA3B0C08-298D-6C88-1311-93818869C533}"/>
                </a:ext>
              </a:extLst>
            </p:cNvPr>
            <p:cNvSpPr/>
            <p:nvPr/>
          </p:nvSpPr>
          <p:spPr>
            <a:xfrm flipH="1" flipV="1">
              <a:off x="-1106424" y="851070"/>
              <a:ext cx="1" cy="1714572"/>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12" name="Lorem Ipsum is simply dummy text of the printing and industryhas been">
              <a:extLst>
                <a:ext uri="{FF2B5EF4-FFF2-40B4-BE49-F238E27FC236}">
                  <a16:creationId xmlns:a16="http://schemas.microsoft.com/office/drawing/2014/main" id="{D4A4E534-DDD5-64D1-EA1C-0D859B19B269}"/>
                </a:ext>
              </a:extLst>
            </p:cNvPr>
            <p:cNvSpPr txBox="1"/>
            <p:nvPr/>
          </p:nvSpPr>
          <p:spPr>
            <a:xfrm>
              <a:off x="-1114657" y="1361516"/>
              <a:ext cx="1055502" cy="15651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Employment of the project scientist (D. Babich) at PSI and project coordinator at SOLARIS (A. </a:t>
              </a:r>
              <a:r>
                <a:rPr kumimoji="0" lang="en-US" sz="1100" b="0" i="0" u="none" strike="noStrike" kern="1200" cap="none" spc="0" normalizeH="0" baseline="0" noProof="0" dirty="0" err="1">
                  <a:ln>
                    <a:noFill/>
                  </a:ln>
                  <a:solidFill>
                    <a:srgbClr val="44546A"/>
                  </a:solidFill>
                  <a:effectLst/>
                  <a:uLnTx/>
                  <a:uFillTx/>
                  <a:latin typeface="Poppins" panose="00000500000000000000" pitchFamily="2" charset="0"/>
                  <a:cs typeface="Poppins" panose="00000500000000000000" pitchFamily="2" charset="0"/>
                  <a:sym typeface="Barlow Medium"/>
                </a:rPr>
                <a:t>Levchuk</a:t>
              </a: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  </a:t>
              </a:r>
            </a:p>
          </p:txBody>
        </p:sp>
      </p:grpSp>
      <p:grpSp>
        <p:nvGrpSpPr>
          <p:cNvPr id="13" name="Group">
            <a:extLst>
              <a:ext uri="{FF2B5EF4-FFF2-40B4-BE49-F238E27FC236}">
                <a16:creationId xmlns:a16="http://schemas.microsoft.com/office/drawing/2014/main" id="{06BB94FE-1998-67AC-EE95-94FB6A90C4AE}"/>
              </a:ext>
            </a:extLst>
          </p:cNvPr>
          <p:cNvGrpSpPr>
            <a:grpSpLocks noChangeAspect="1"/>
          </p:cNvGrpSpPr>
          <p:nvPr/>
        </p:nvGrpSpPr>
        <p:grpSpPr>
          <a:xfrm>
            <a:off x="7493471" y="5384437"/>
            <a:ext cx="1143751" cy="1311298"/>
            <a:chOff x="-1310358" y="1093526"/>
            <a:chExt cx="1143750" cy="1470061"/>
          </a:xfrm>
        </p:grpSpPr>
        <p:sp>
          <p:nvSpPr>
            <p:cNvPr id="14" name="Line">
              <a:extLst>
                <a:ext uri="{FF2B5EF4-FFF2-40B4-BE49-F238E27FC236}">
                  <a16:creationId xmlns:a16="http://schemas.microsoft.com/office/drawing/2014/main" id="{38E8CDFA-1530-CA9D-91CB-672028E42DC0}"/>
                </a:ext>
              </a:extLst>
            </p:cNvPr>
            <p:cNvSpPr/>
            <p:nvPr/>
          </p:nvSpPr>
          <p:spPr>
            <a:xfrm flipH="1" flipV="1">
              <a:off x="-1310358" y="1093526"/>
              <a:ext cx="18520" cy="1360326"/>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16" name="Lorem Ipsum is simply dummy text of the printing and industryhas been">
              <a:extLst>
                <a:ext uri="{FF2B5EF4-FFF2-40B4-BE49-F238E27FC236}">
                  <a16:creationId xmlns:a16="http://schemas.microsoft.com/office/drawing/2014/main" id="{3D6CBB98-DA86-70B5-988F-343D0B6D807A}"/>
                </a:ext>
              </a:extLst>
            </p:cNvPr>
            <p:cNvSpPr txBox="1"/>
            <p:nvPr/>
          </p:nvSpPr>
          <p:spPr>
            <a:xfrm>
              <a:off x="-1222110" y="1499713"/>
              <a:ext cx="1055502" cy="106387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CAD design of the beamline and ordering components</a:t>
              </a:r>
            </a:p>
          </p:txBody>
        </p:sp>
      </p:grpSp>
      <p:sp>
        <p:nvSpPr>
          <p:cNvPr id="44" name="Line">
            <a:extLst>
              <a:ext uri="{FF2B5EF4-FFF2-40B4-BE49-F238E27FC236}">
                <a16:creationId xmlns:a16="http://schemas.microsoft.com/office/drawing/2014/main" id="{C7202902-2CAA-86FA-74FB-C31F1659DF41}"/>
              </a:ext>
            </a:extLst>
          </p:cNvPr>
          <p:cNvSpPr/>
          <p:nvPr/>
        </p:nvSpPr>
        <p:spPr>
          <a:xfrm flipH="1" flipV="1">
            <a:off x="8745967" y="4121451"/>
            <a:ext cx="18520" cy="1213414"/>
          </a:xfrm>
          <a:prstGeom prst="line">
            <a:avLst/>
          </a:prstGeom>
          <a:noFill/>
          <a:ln w="31750" cap="rnd">
            <a:solidFill>
              <a:srgbClr val="E41D2D"/>
            </a:solidFill>
            <a:custDash>
              <a:ds d="100000" sp="200000"/>
            </a:custDash>
            <a:round/>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lang="en-US" sz="3200" b="0" i="0" u="none" strike="noStrike" kern="1200" cap="none" spc="0" normalizeH="0" baseline="0" noProof="0" dirty="0">
              <a:ln>
                <a:noFill/>
              </a:ln>
              <a:solidFill>
                <a:srgbClr val="44546A"/>
              </a:solidFill>
              <a:effectLst/>
              <a:uLnTx/>
              <a:uFillTx/>
              <a:latin typeface="Poppins" panose="00000500000000000000" pitchFamily="2" charset="0"/>
              <a:ea typeface="+mn-ea"/>
              <a:cs typeface="Poppins" panose="00000500000000000000" pitchFamily="2" charset="0"/>
              <a:sym typeface="Helvetica Neue Medium"/>
            </a:endParaRPr>
          </a:p>
        </p:txBody>
      </p:sp>
      <p:sp>
        <p:nvSpPr>
          <p:cNvPr id="54" name="Lorem Ipsum is simply dummy text of the printing and industryhas been">
            <a:extLst>
              <a:ext uri="{FF2B5EF4-FFF2-40B4-BE49-F238E27FC236}">
                <a16:creationId xmlns:a16="http://schemas.microsoft.com/office/drawing/2014/main" id="{B9F4389C-2EF1-24D3-B2FB-CE4FD6242F5D}"/>
              </a:ext>
            </a:extLst>
          </p:cNvPr>
          <p:cNvSpPr txBox="1"/>
          <p:nvPr/>
        </p:nvSpPr>
        <p:spPr>
          <a:xfrm>
            <a:off x="8698978" y="4176550"/>
            <a:ext cx="1379103" cy="779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defRPr sz="2500" b="0">
                <a:solidFill>
                  <a:srgbClr val="8C8F98"/>
                </a:solidFill>
                <a:latin typeface="Barlow Medium"/>
                <a:ea typeface="Barlow Medium"/>
                <a:cs typeface="Barlow Medium"/>
                <a:sym typeface="Barlow Medium"/>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546A"/>
                </a:solidFill>
                <a:effectLst/>
                <a:uLnTx/>
                <a:uFillTx/>
                <a:latin typeface="Poppins" panose="00000500000000000000" pitchFamily="2" charset="0"/>
                <a:cs typeface="Poppins" panose="00000500000000000000" pitchFamily="2" charset="0"/>
                <a:sym typeface="Barlow Medium"/>
              </a:rPr>
              <a:t>Transferring and commissioning components at SOLARIS.</a:t>
            </a:r>
          </a:p>
        </p:txBody>
      </p:sp>
    </p:spTree>
    <p:extLst>
      <p:ext uri="{BB962C8B-B14F-4D97-AF65-F5344CB8AC3E}">
        <p14:creationId xmlns:p14="http://schemas.microsoft.com/office/powerpoint/2010/main" val="17126203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a:extLst>
              <a:ext uri="{FF2B5EF4-FFF2-40B4-BE49-F238E27FC236}">
                <a16:creationId xmlns:a16="http://schemas.microsoft.com/office/drawing/2014/main" id="{EDED8F82-928F-2E08-3E2B-7CDC9A0E111C}"/>
              </a:ext>
            </a:extLst>
          </p:cNvPr>
          <p:cNvSpPr>
            <a:spLocks noChangeArrowheads="1"/>
          </p:cNvSpPr>
          <p:nvPr/>
        </p:nvSpPr>
        <p:spPr bwMode="auto">
          <a:xfrm>
            <a:off x="308831" y="119709"/>
            <a:ext cx="11403115" cy="5833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1pPr>
            <a:lvl2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2pPr>
            <a:lvl3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3pPr>
            <a:lvl4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4pPr>
            <a:lvl5pPr>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chemeClr val="bg1"/>
                </a:solidFill>
                <a:latin typeface="Arial" panose="020B0604020202020204" pitchFamily="34" charset="0"/>
                <a:ea typeface="Microsoft YaHei" panose="020B0503020204020204" pitchFamily="34" charset="-122"/>
              </a:defRPr>
            </a:lvl9pPr>
          </a:lstStyle>
          <a:p>
            <a:pPr marL="0" marR="0" lvl="0" indent="0" algn="ctr" defTabSz="914400" rtl="0" eaLnBrk="1" fontAlgn="auto" latinLnBrk="0" hangingPunct="1">
              <a:lnSpc>
                <a:spcPct val="100000"/>
              </a:lnSpc>
              <a:spcBef>
                <a:spcPts val="25"/>
              </a:spcBef>
              <a:spcAft>
                <a:spcPts val="25"/>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pPr>
            <a:r>
              <a:rPr kumimoji="0" lang="en-US" altLang="uk-UA" sz="3200" b="1" i="0" u="none" strike="noStrike" kern="1200" cap="none" spc="0" normalizeH="0" baseline="0" noProof="0" dirty="0">
                <a:ln>
                  <a:noFill/>
                </a:ln>
                <a:solidFill>
                  <a:srgbClr val="222222"/>
                </a:solidFill>
                <a:effectLst/>
                <a:uLnTx/>
                <a:uFillTx/>
                <a:latin typeface="Calibri" panose="020F0502020204030204" pitchFamily="34" charset="0"/>
                <a:ea typeface="Microsoft YaHei" panose="020B0503020204020204" pitchFamily="34" charset="-122"/>
                <a:cs typeface="+mn-cs"/>
              </a:rPr>
              <a:t>MAVKA Beamline for Ukraine’s Recovery</a:t>
            </a:r>
            <a:endParaRPr kumimoji="0" lang="en-GB" altLang="uk-UA" sz="3200" b="0" i="0" u="none" strike="noStrike" kern="1200" cap="none" spc="0" normalizeH="0" baseline="0" noProof="0" dirty="0">
              <a:ln>
                <a:noFill/>
              </a:ln>
              <a:solidFill>
                <a:srgbClr val="222222"/>
              </a:solidFill>
              <a:effectLst/>
              <a:uLnTx/>
              <a:uFillTx/>
              <a:latin typeface="Calibri" panose="020F0502020204030204" pitchFamily="34" charset="0"/>
              <a:ea typeface="Microsoft YaHei" panose="020B0503020204020204" pitchFamily="34" charset="-122"/>
              <a:cs typeface="+mn-cs"/>
            </a:endParaRPr>
          </a:p>
        </p:txBody>
      </p:sp>
      <p:sp>
        <p:nvSpPr>
          <p:cNvPr id="5" name="TextBox 4">
            <a:extLst>
              <a:ext uri="{FF2B5EF4-FFF2-40B4-BE49-F238E27FC236}">
                <a16:creationId xmlns:a16="http://schemas.microsoft.com/office/drawing/2014/main" id="{C4D60486-2494-758F-367E-0E96F68ACF5B}"/>
              </a:ext>
            </a:extLst>
          </p:cNvPr>
          <p:cNvSpPr txBox="1"/>
          <p:nvPr/>
        </p:nvSpPr>
        <p:spPr>
          <a:xfrm>
            <a:off x="555741" y="739196"/>
            <a:ext cx="979526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Ukraine must rebuild infrastructure, ensure environmental safety, restore healthcare capacity, and secure energy independence. The MAVKA beamline at SOLARIS (X-ray spectroscopy and imaging) offers a unique opportunity to align Ukrainian scientific expertise with urgent national recovery priorities.</a:t>
            </a:r>
          </a:p>
        </p:txBody>
      </p:sp>
      <p:sp>
        <p:nvSpPr>
          <p:cNvPr id="11" name="TextBox 10">
            <a:extLst>
              <a:ext uri="{FF2B5EF4-FFF2-40B4-BE49-F238E27FC236}">
                <a16:creationId xmlns:a16="http://schemas.microsoft.com/office/drawing/2014/main" id="{811E87BC-94A2-0D54-0F56-DFDE23EA85C2}"/>
              </a:ext>
            </a:extLst>
          </p:cNvPr>
          <p:cNvSpPr txBox="1"/>
          <p:nvPr/>
        </p:nvSpPr>
        <p:spPr>
          <a:xfrm>
            <a:off x="555740" y="1840063"/>
            <a:ext cx="5150116" cy="47859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Energy &amp; Sustainability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Support solar cells, batteries, and doped ceramics for stable, decentralized energy.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Advance catalysis research for hydrogen, fuel cells, and pollution treatment.</a:t>
            </a:r>
          </a:p>
          <a:p>
            <a:pPr marL="0" marR="0" lvl="0" indent="0" algn="l" defTabSz="914400" rtl="0" eaLnBrk="1" fontAlgn="auto" latinLnBrk="0" hangingPunct="1">
              <a:lnSpc>
                <a:spcPct val="100000"/>
              </a:lnSpc>
              <a:spcBef>
                <a:spcPts val="120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Infrastructure &amp; Environment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Develop durable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superhard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ceramics and steels for rebuilding.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Map and remediate toxic pollutants (heavy metals, radionuclides) in soil and water.</a:t>
            </a:r>
          </a:p>
          <a:p>
            <a:pPr marL="0" marR="0" lvl="0" indent="0" algn="l" defTabSz="914400" rtl="0" eaLnBrk="1" fontAlgn="auto" latinLnBrk="0" hangingPunct="1">
              <a:lnSpc>
                <a:spcPct val="100000"/>
              </a:lnSpc>
              <a:spcBef>
                <a:spcPts val="120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Health &amp; Biomedicine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Apply spectroscopy and imaging to biopolymers, proteins, and membranes.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Strengthen drug discovery and diagnostics with synchrotron-enabled structural biology.</a:t>
            </a:r>
          </a:p>
        </p:txBody>
      </p:sp>
      <p:sp>
        <p:nvSpPr>
          <p:cNvPr id="17" name="TextBox 16">
            <a:extLst>
              <a:ext uri="{FF2B5EF4-FFF2-40B4-BE49-F238E27FC236}">
                <a16:creationId xmlns:a16="http://schemas.microsoft.com/office/drawing/2014/main" id="{4C7634F6-FA96-6C48-CC2F-9733AF36C476}"/>
              </a:ext>
            </a:extLst>
          </p:cNvPr>
          <p:cNvSpPr txBox="1"/>
          <p:nvPr/>
        </p:nvSpPr>
        <p:spPr>
          <a:xfrm>
            <a:off x="6175246" y="1838391"/>
            <a:ext cx="5931410" cy="26161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High-Tech &amp; Innovation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Boost quantum materials research for electronics and sensors. </a:t>
            </a:r>
          </a:p>
          <a:p>
            <a:pPr marL="0" marR="0" lvl="0" indent="0" algn="l" defTabSz="914400" rtl="0" eaLnBrk="1" fontAlgn="auto" latinLnBrk="0" hangingPunct="1">
              <a:lnSpc>
                <a:spcPct val="100000"/>
              </a:lnSpc>
              <a:spcBef>
                <a:spcPts val="120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Cross-Cutting Benefits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Human capital: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Training Ukrainian scientists in frontier synchrotron methods.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European integration: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Positioning Ukraine within LEAPS/ESUO partnerships.</a:t>
            </a:r>
          </a:p>
        </p:txBody>
      </p:sp>
      <p:pic>
        <p:nvPicPr>
          <p:cNvPr id="19" name="Picture 18">
            <a:extLst>
              <a:ext uri="{FF2B5EF4-FFF2-40B4-BE49-F238E27FC236}">
                <a16:creationId xmlns:a16="http://schemas.microsoft.com/office/drawing/2014/main" id="{853AB8E2-BE90-9202-3699-8E28E10D7D1C}"/>
              </a:ext>
            </a:extLst>
          </p:cNvPr>
          <p:cNvPicPr>
            <a:picLocks noChangeAspect="1"/>
          </p:cNvPicPr>
          <p:nvPr/>
        </p:nvPicPr>
        <p:blipFill rotWithShape="1">
          <a:blip r:embed="rId3"/>
          <a:srcRect t="20327" b="7920"/>
          <a:stretch/>
        </p:blipFill>
        <p:spPr>
          <a:xfrm>
            <a:off x="7962271" y="4581780"/>
            <a:ext cx="4229729" cy="2276220"/>
          </a:xfrm>
          <a:prstGeom prst="rect">
            <a:avLst/>
          </a:prstGeom>
        </p:spPr>
      </p:pic>
      <p:pic>
        <p:nvPicPr>
          <p:cNvPr id="5132" name="Picture 12">
            <a:extLst>
              <a:ext uri="{FF2B5EF4-FFF2-40B4-BE49-F238E27FC236}">
                <a16:creationId xmlns:a16="http://schemas.microsoft.com/office/drawing/2014/main" id="{45D01F3D-726C-C840-C657-209A06840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4544" y="4581780"/>
            <a:ext cx="1706639" cy="22762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Mavka - Hüterin des Waldes">
            <a:extLst>
              <a:ext uri="{FF2B5EF4-FFF2-40B4-BE49-F238E27FC236}">
                <a16:creationId xmlns:a16="http://schemas.microsoft.com/office/drawing/2014/main" id="{8F1C07F1-25B1-0F39-E0A8-E3A5B50FCBC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2512"/>
          <a:stretch/>
        </p:blipFill>
        <p:spPr bwMode="auto">
          <a:xfrm>
            <a:off x="10672746" y="0"/>
            <a:ext cx="1519254" cy="166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054814"/>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69697BE8-8BA3-65E3-8C35-5F30F66B0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2D0EB4-2C2A-F58F-3230-B61276DEC398}"/>
              </a:ext>
            </a:extLst>
          </p:cNvPr>
          <p:cNvSpPr>
            <a:spLocks noGrp="1"/>
          </p:cNvSpPr>
          <p:nvPr>
            <p:ph type="title"/>
          </p:nvPr>
        </p:nvSpPr>
        <p:spPr>
          <a:xfrm>
            <a:off x="706315" y="634869"/>
            <a:ext cx="10779370" cy="939804"/>
          </a:xfrm>
        </p:spPr>
        <p:txBody>
          <a:bodyPr/>
          <a:lstStyle/>
          <a:p>
            <a:pPr algn="ctr"/>
            <a:r>
              <a:rPr lang="en-GB" dirty="0">
                <a:solidFill>
                  <a:srgbClr val="FFFF00"/>
                </a:solidFill>
                <a:effectLst>
                  <a:outerShdw blurRad="50800" dist="63500" dir="2700000" algn="tl" rotWithShape="0">
                    <a:prstClr val="black">
                      <a:alpha val="72000"/>
                    </a:prstClr>
                  </a:outerShdw>
                </a:effectLst>
                <a:latin typeface="+mn-lt"/>
              </a:rPr>
              <a:t>East European Light Source (EELS) in Ukraine</a:t>
            </a:r>
            <a:endParaRPr lang="en-UA" dirty="0">
              <a:solidFill>
                <a:srgbClr val="FFFF00"/>
              </a:solidFill>
              <a:effectLst>
                <a:outerShdw blurRad="50800" dist="63500" dir="2700000" algn="tl" rotWithShape="0">
                  <a:prstClr val="black">
                    <a:alpha val="72000"/>
                  </a:prstClr>
                </a:outerShdw>
              </a:effectLst>
              <a:latin typeface="+mn-lt"/>
            </a:endParaRPr>
          </a:p>
        </p:txBody>
      </p:sp>
      <p:sp>
        <p:nvSpPr>
          <p:cNvPr id="3" name="Content Placeholder 2">
            <a:extLst>
              <a:ext uri="{FF2B5EF4-FFF2-40B4-BE49-F238E27FC236}">
                <a16:creationId xmlns:a16="http://schemas.microsoft.com/office/drawing/2014/main" id="{8FDBFB9D-98AF-CE4E-0878-F3019E5AE7DF}"/>
              </a:ext>
            </a:extLst>
          </p:cNvPr>
          <p:cNvSpPr>
            <a:spLocks noGrp="1"/>
          </p:cNvSpPr>
          <p:nvPr>
            <p:ph idx="1"/>
          </p:nvPr>
        </p:nvSpPr>
        <p:spPr>
          <a:xfrm>
            <a:off x="248748" y="4343660"/>
            <a:ext cx="10195413" cy="2367330"/>
          </a:xfrm>
          <a:effectLst>
            <a:outerShdw blurRad="50800" dist="38100" dir="2700000" algn="tl" rotWithShape="0">
              <a:prstClr val="black">
                <a:alpha val="94951"/>
              </a:prstClr>
            </a:outerShdw>
          </a:effectLst>
        </p:spPr>
        <p:txBody>
          <a:bodyPr/>
          <a:lstStyle/>
          <a:p>
            <a:pPr marL="0" indent="0">
              <a:spcBef>
                <a:spcPts val="400"/>
              </a:spcBef>
              <a:buNone/>
            </a:pPr>
            <a:r>
              <a:rPr lang="en-GB" dirty="0">
                <a:solidFill>
                  <a:schemeClr val="bg1"/>
                </a:solidFill>
              </a:rPr>
              <a:t>A 4th generation synchrotron radiation source with 3 GeV energy</a:t>
            </a:r>
          </a:p>
          <a:p>
            <a:pPr>
              <a:spcBef>
                <a:spcPts val="400"/>
              </a:spcBef>
            </a:pPr>
            <a:r>
              <a:rPr lang="en-GB" dirty="0">
                <a:solidFill>
                  <a:schemeClr val="bg1"/>
                </a:solidFill>
              </a:rPr>
              <a:t>Capital expenditures: €250–400 million</a:t>
            </a:r>
          </a:p>
          <a:p>
            <a:pPr>
              <a:spcBef>
                <a:spcPts val="400"/>
              </a:spcBef>
            </a:pPr>
            <a:r>
              <a:rPr lang="en-GB" dirty="0">
                <a:solidFill>
                  <a:schemeClr val="bg1"/>
                </a:solidFill>
              </a:rPr>
              <a:t>Total building area: 43,000 m²</a:t>
            </a:r>
          </a:p>
          <a:p>
            <a:pPr>
              <a:spcBef>
                <a:spcPts val="400"/>
              </a:spcBef>
            </a:pPr>
            <a:r>
              <a:rPr lang="en-GB" dirty="0">
                <a:solidFill>
                  <a:schemeClr val="bg1"/>
                </a:solidFill>
              </a:rPr>
              <a:t>Site area: ~10 hectares</a:t>
            </a:r>
          </a:p>
          <a:p>
            <a:pPr>
              <a:spcBef>
                <a:spcPts val="400"/>
              </a:spcBef>
            </a:pPr>
            <a:r>
              <a:rPr lang="en-GB" dirty="0">
                <a:solidFill>
                  <a:schemeClr val="bg1"/>
                </a:solidFill>
              </a:rPr>
              <a:t>Construction timeline: 5–10 years</a:t>
            </a:r>
            <a:endParaRPr lang="en-UA" dirty="0">
              <a:solidFill>
                <a:schemeClr val="bg1"/>
              </a:solidFill>
            </a:endParaRPr>
          </a:p>
        </p:txBody>
      </p:sp>
      <p:sp>
        <p:nvSpPr>
          <p:cNvPr id="6" name="Content Placeholder 2">
            <a:extLst>
              <a:ext uri="{FF2B5EF4-FFF2-40B4-BE49-F238E27FC236}">
                <a16:creationId xmlns:a16="http://schemas.microsoft.com/office/drawing/2014/main" id="{AAB846B0-6118-866A-1186-1DA54E0AD5A3}"/>
              </a:ext>
            </a:extLst>
          </p:cNvPr>
          <p:cNvSpPr txBox="1">
            <a:spLocks/>
          </p:cNvSpPr>
          <p:nvPr/>
        </p:nvSpPr>
        <p:spPr>
          <a:xfrm>
            <a:off x="248747" y="147010"/>
            <a:ext cx="10195413" cy="2367330"/>
          </a:xfrm>
          <a:prstGeom prst="rect">
            <a:avLst/>
          </a:prstGeom>
          <a:effectLst>
            <a:outerShdw blurRad="50800" dist="38100" dir="2700000" algn="tl" rotWithShape="0">
              <a:prstClr val="black">
                <a:alpha val="94951"/>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MAVKA also represents an important first step toward building</a:t>
            </a:r>
          </a:p>
        </p:txBody>
      </p:sp>
    </p:spTree>
    <p:extLst>
      <p:ext uri="{BB962C8B-B14F-4D97-AF65-F5344CB8AC3E}">
        <p14:creationId xmlns:p14="http://schemas.microsoft.com/office/powerpoint/2010/main" val="350770854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hlinkClick r:id="rId2"/>
            <a:extLst>
              <a:ext uri="{FF2B5EF4-FFF2-40B4-BE49-F238E27FC236}">
                <a16:creationId xmlns:a16="http://schemas.microsoft.com/office/drawing/2014/main" id="{7209A4FC-5F8B-5290-98C3-D989EECE5A1C}"/>
              </a:ext>
            </a:extLst>
          </p:cNvPr>
          <p:cNvPicPr>
            <a:picLocks noChangeAspect="1"/>
          </p:cNvPicPr>
          <p:nvPr/>
        </p:nvPicPr>
        <p:blipFill>
          <a:blip r:embed="rId3"/>
          <a:stretch>
            <a:fillRect/>
          </a:stretch>
        </p:blipFill>
        <p:spPr>
          <a:xfrm>
            <a:off x="4536079" y="2402933"/>
            <a:ext cx="4236267" cy="1712954"/>
          </a:xfrm>
          <a:prstGeom prst="rect">
            <a:avLst/>
          </a:prstGeom>
        </p:spPr>
      </p:pic>
      <p:pic>
        <p:nvPicPr>
          <p:cNvPr id="5" name="Picture 4">
            <a:hlinkClick r:id="rId4"/>
            <a:extLst>
              <a:ext uri="{FF2B5EF4-FFF2-40B4-BE49-F238E27FC236}">
                <a16:creationId xmlns:a16="http://schemas.microsoft.com/office/drawing/2014/main" id="{B10301D7-16C0-17A4-3AF0-748FCFBB6F44}"/>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866126" y="313452"/>
            <a:ext cx="4516581" cy="1006764"/>
          </a:xfrm>
          <a:prstGeom prst="rect">
            <a:avLst/>
          </a:prstGeom>
        </p:spPr>
      </p:pic>
      <p:pic>
        <p:nvPicPr>
          <p:cNvPr id="6" name="Picture 5">
            <a:hlinkClick r:id="rId6"/>
            <a:extLst>
              <a:ext uri="{FF2B5EF4-FFF2-40B4-BE49-F238E27FC236}">
                <a16:creationId xmlns:a16="http://schemas.microsoft.com/office/drawing/2014/main" id="{FCDFAAC4-7CE3-6995-155C-2121E8D932D1}"/>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7136092" y="122785"/>
            <a:ext cx="2648932" cy="1388097"/>
          </a:xfrm>
          <a:prstGeom prst="rect">
            <a:avLst/>
          </a:prstGeom>
        </p:spPr>
      </p:pic>
      <p:pic>
        <p:nvPicPr>
          <p:cNvPr id="7" name="Picture 6">
            <a:hlinkClick r:id="rId8"/>
            <a:extLst>
              <a:ext uri="{FF2B5EF4-FFF2-40B4-BE49-F238E27FC236}">
                <a16:creationId xmlns:a16="http://schemas.microsoft.com/office/drawing/2014/main" id="{69148FC3-B53B-4C14-3FB7-7C70389203B2}"/>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4044373" y="5150224"/>
            <a:ext cx="2667785" cy="1462440"/>
          </a:xfrm>
          <a:prstGeom prst="rect">
            <a:avLst/>
          </a:prstGeom>
        </p:spPr>
      </p:pic>
      <p:sp>
        <p:nvSpPr>
          <p:cNvPr id="9" name="TextBox 8">
            <a:extLst>
              <a:ext uri="{FF2B5EF4-FFF2-40B4-BE49-F238E27FC236}">
                <a16:creationId xmlns:a16="http://schemas.microsoft.com/office/drawing/2014/main" id="{1726D129-1B79-AB56-66BD-BBCF38BBDB40}"/>
              </a:ext>
            </a:extLst>
          </p:cNvPr>
          <p:cNvSpPr txBox="1"/>
          <p:nvPr/>
        </p:nvSpPr>
        <p:spPr>
          <a:xfrm>
            <a:off x="527901" y="4357130"/>
            <a:ext cx="2978870" cy="707886"/>
          </a:xfrm>
          <a:prstGeom prst="rect">
            <a:avLst/>
          </a:prstGeom>
          <a:noFill/>
        </p:spPr>
        <p:txBody>
          <a:bodyPr wrap="square">
            <a:spAutoFit/>
          </a:bodyPr>
          <a:lstStyle/>
          <a:p>
            <a:pPr algn="ctr"/>
            <a:r>
              <a:rPr lang="ru-RU" sz="2000" b="1" i="0" u="none" strike="noStrike" dirty="0">
                <a:solidFill>
                  <a:schemeClr val="tx1">
                    <a:lumMod val="75000"/>
                    <a:lumOff val="25000"/>
                  </a:schemeClr>
                </a:solidFill>
                <a:effectLst/>
              </a:rPr>
              <a:t>Прикладна фізика та </a:t>
            </a:r>
            <a:br>
              <a:rPr lang="ru-RU" sz="2000" b="1" i="0" u="none" strike="noStrike" dirty="0">
                <a:solidFill>
                  <a:schemeClr val="tx1">
                    <a:lumMod val="75000"/>
                    <a:lumOff val="25000"/>
                  </a:schemeClr>
                </a:solidFill>
                <a:effectLst/>
              </a:rPr>
            </a:br>
            <a:r>
              <a:rPr lang="ru-RU" sz="2000" b="1" i="0" u="none" strike="noStrike" dirty="0">
                <a:solidFill>
                  <a:schemeClr val="tx1">
                    <a:lumMod val="75000"/>
                    <a:lumOff val="25000"/>
                  </a:schemeClr>
                </a:solidFill>
                <a:effectLst/>
              </a:rPr>
              <a:t>квантові технології</a:t>
            </a:r>
            <a:endParaRPr lang="en-US" sz="2000" b="1" dirty="0">
              <a:solidFill>
                <a:schemeClr val="tx1">
                  <a:lumMod val="75000"/>
                  <a:lumOff val="25000"/>
                </a:schemeClr>
              </a:solidFill>
            </a:endParaRPr>
          </a:p>
        </p:txBody>
      </p:sp>
      <p:sp>
        <p:nvSpPr>
          <p:cNvPr id="11" name="TextBox 10">
            <a:extLst>
              <a:ext uri="{FF2B5EF4-FFF2-40B4-BE49-F238E27FC236}">
                <a16:creationId xmlns:a16="http://schemas.microsoft.com/office/drawing/2014/main" id="{274DDE43-1308-2175-0B4E-B0444CFFE4F5}"/>
              </a:ext>
            </a:extLst>
          </p:cNvPr>
          <p:cNvSpPr txBox="1"/>
          <p:nvPr/>
        </p:nvSpPr>
        <p:spPr>
          <a:xfrm>
            <a:off x="3263126" y="4357130"/>
            <a:ext cx="4230278" cy="707886"/>
          </a:xfrm>
          <a:prstGeom prst="rect">
            <a:avLst/>
          </a:prstGeom>
          <a:noFill/>
        </p:spPr>
        <p:txBody>
          <a:bodyPr wrap="square">
            <a:spAutoFit/>
          </a:bodyPr>
          <a:lstStyle/>
          <a:p>
            <a:pPr algn="ctr"/>
            <a:r>
              <a:rPr lang="uk-UA" sz="2000" b="1" i="0" u="none" strike="noStrike" dirty="0">
                <a:solidFill>
                  <a:schemeClr val="tx1">
                    <a:lumMod val="75000"/>
                    <a:lumOff val="25000"/>
                  </a:schemeClr>
                </a:solidFill>
                <a:effectLst/>
              </a:rPr>
              <a:t>Теоретична та </a:t>
            </a:r>
            <a:br>
              <a:rPr lang="uk-UA" sz="2000" b="1" i="0" u="none" strike="noStrike" dirty="0">
                <a:solidFill>
                  <a:schemeClr val="tx1">
                    <a:lumMod val="75000"/>
                    <a:lumOff val="25000"/>
                  </a:schemeClr>
                </a:solidFill>
                <a:effectLst/>
              </a:rPr>
            </a:br>
            <a:r>
              <a:rPr lang="uk-UA" sz="2000" b="1" i="0" u="none" strike="noStrike" dirty="0">
                <a:solidFill>
                  <a:schemeClr val="tx1">
                    <a:lumMod val="75000"/>
                    <a:lumOff val="25000"/>
                  </a:schemeClr>
                </a:solidFill>
                <a:effectLst/>
              </a:rPr>
              <a:t>математична фізика</a:t>
            </a:r>
            <a:endParaRPr lang="en-US" sz="2000" b="1" dirty="0">
              <a:solidFill>
                <a:schemeClr val="tx1">
                  <a:lumMod val="75000"/>
                  <a:lumOff val="25000"/>
                </a:schemeClr>
              </a:solidFill>
            </a:endParaRPr>
          </a:p>
        </p:txBody>
      </p:sp>
      <p:sp>
        <p:nvSpPr>
          <p:cNvPr id="13" name="TextBox 12">
            <a:extLst>
              <a:ext uri="{FF2B5EF4-FFF2-40B4-BE49-F238E27FC236}">
                <a16:creationId xmlns:a16="http://schemas.microsoft.com/office/drawing/2014/main" id="{AF7A336F-FD92-A944-38D2-DAF0F6EC1AB8}"/>
              </a:ext>
            </a:extLst>
          </p:cNvPr>
          <p:cNvSpPr txBox="1"/>
          <p:nvPr/>
        </p:nvSpPr>
        <p:spPr>
          <a:xfrm>
            <a:off x="7778832" y="4495629"/>
            <a:ext cx="3257744" cy="400110"/>
          </a:xfrm>
          <a:prstGeom prst="rect">
            <a:avLst/>
          </a:prstGeom>
          <a:noFill/>
        </p:spPr>
        <p:txBody>
          <a:bodyPr wrap="square">
            <a:spAutoFit/>
          </a:bodyPr>
          <a:lstStyle/>
          <a:p>
            <a:pPr algn="ctr"/>
            <a:r>
              <a:rPr lang="uk-UA" sz="2000" b="1" i="0" u="none" strike="noStrike" dirty="0">
                <a:solidFill>
                  <a:schemeClr val="tx1">
                    <a:lumMod val="75000"/>
                    <a:lumOff val="25000"/>
                  </a:schemeClr>
                </a:solidFill>
                <a:effectLst/>
              </a:rPr>
              <a:t>Фізичне матеріалознавство</a:t>
            </a:r>
            <a:endParaRPr lang="en-US" sz="2000" b="1" dirty="0">
              <a:solidFill>
                <a:schemeClr val="tx1">
                  <a:lumMod val="75000"/>
                  <a:lumOff val="25000"/>
                </a:schemeClr>
              </a:solidFill>
            </a:endParaRPr>
          </a:p>
        </p:txBody>
      </p:sp>
      <p:pic>
        <p:nvPicPr>
          <p:cNvPr id="1028" name="Picture 4" descr="Ассоциация Водородной Энергетики в Украине">
            <a:hlinkClick r:id="rId10"/>
            <a:extLst>
              <a:ext uri="{FF2B5EF4-FFF2-40B4-BE49-F238E27FC236}">
                <a16:creationId xmlns:a16="http://schemas.microsoft.com/office/drawing/2014/main" id="{E4046F53-ABFE-3FC5-49F2-2FA75140A8F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646700" y="5193293"/>
            <a:ext cx="1389876" cy="13763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12"/>
            <a:extLst>
              <a:ext uri="{FF2B5EF4-FFF2-40B4-BE49-F238E27FC236}">
                <a16:creationId xmlns:a16="http://schemas.microsoft.com/office/drawing/2014/main" id="{3FBCD8C4-02C7-464F-57A3-C5C146554FF6}"/>
              </a:ext>
            </a:extLst>
          </p:cNvPr>
          <p:cNvPicPr>
            <a:picLocks noChangeAspect="1"/>
          </p:cNvPicPr>
          <p:nvPr/>
        </p:nvPicPr>
        <p:blipFill rotWithShape="1">
          <a:blip r:embed="rId13">
            <a:extLst>
              <a:ext uri="{28A0092B-C50C-407E-A947-70E740481C1C}">
                <a14:useLocalDpi xmlns:a14="http://schemas.microsoft.com/office/drawing/2010/main"/>
              </a:ext>
            </a:extLst>
          </a:blip>
          <a:srcRect/>
          <a:stretch/>
        </p:blipFill>
        <p:spPr>
          <a:xfrm>
            <a:off x="7456253" y="5150224"/>
            <a:ext cx="2152127" cy="1462440"/>
          </a:xfrm>
          <a:prstGeom prst="rect">
            <a:avLst/>
          </a:prstGeom>
        </p:spPr>
      </p:pic>
      <p:pic>
        <p:nvPicPr>
          <p:cNvPr id="15" name="Picture 14">
            <a:hlinkClick r:id="rId14"/>
            <a:extLst>
              <a:ext uri="{FF2B5EF4-FFF2-40B4-BE49-F238E27FC236}">
                <a16:creationId xmlns:a16="http://schemas.microsoft.com/office/drawing/2014/main" id="{2E5DBB27-7307-3940-7B03-DD282BA39970}"/>
              </a:ext>
            </a:extLst>
          </p:cNvPr>
          <p:cNvPicPr>
            <a:picLocks noChangeAspect="1"/>
          </p:cNvPicPr>
          <p:nvPr/>
        </p:nvPicPr>
        <p:blipFill rotWithShape="1">
          <a:blip r:embed="rId15">
            <a:extLst>
              <a:ext uri="{28A0092B-C50C-407E-A947-70E740481C1C}">
                <a14:useLocalDpi xmlns:a14="http://schemas.microsoft.com/office/drawing/2010/main"/>
              </a:ext>
            </a:extLst>
          </a:blip>
          <a:srcRect/>
          <a:stretch/>
        </p:blipFill>
        <p:spPr>
          <a:xfrm>
            <a:off x="1160112" y="5058665"/>
            <a:ext cx="1687397" cy="1645559"/>
          </a:xfrm>
          <a:prstGeom prst="rect">
            <a:avLst/>
          </a:prstGeom>
        </p:spPr>
      </p:pic>
      <p:pic>
        <p:nvPicPr>
          <p:cNvPr id="17" name="Picture 16">
            <a:hlinkClick r:id="rId2"/>
            <a:extLst>
              <a:ext uri="{FF2B5EF4-FFF2-40B4-BE49-F238E27FC236}">
                <a16:creationId xmlns:a16="http://schemas.microsoft.com/office/drawing/2014/main" id="{F03AFC2E-78F2-B57B-EA61-BB908395BC78}"/>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3307064" y="2411032"/>
            <a:ext cx="1654262" cy="1654262"/>
          </a:xfrm>
          <a:prstGeom prst="rect">
            <a:avLst/>
          </a:prstGeom>
        </p:spPr>
      </p:pic>
      <p:sp>
        <p:nvSpPr>
          <p:cNvPr id="18" name="Arrow: Down 17">
            <a:extLst>
              <a:ext uri="{FF2B5EF4-FFF2-40B4-BE49-F238E27FC236}">
                <a16:creationId xmlns:a16="http://schemas.microsoft.com/office/drawing/2014/main" id="{17F94DD2-D023-E156-C108-3E0DEC04CF79}"/>
              </a:ext>
            </a:extLst>
          </p:cNvPr>
          <p:cNvSpPr/>
          <p:nvPr/>
        </p:nvSpPr>
        <p:spPr>
          <a:xfrm>
            <a:off x="5535380" y="1591504"/>
            <a:ext cx="875356" cy="649410"/>
          </a:xfrm>
          <a:prstGeom prst="downArrow">
            <a:avLst>
              <a:gd name="adj1" fmla="val 49301"/>
              <a:gd name="adj2" fmla="val 62873"/>
            </a:avLst>
          </a:prstGeom>
          <a:noFill/>
          <a:ln w="38100" cap="rnd">
            <a:solidFill>
              <a:schemeClr val="tx1">
                <a:lumMod val="65000"/>
                <a:lumOff val="3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E</a:t>
            </a:r>
            <a:r>
              <a:rPr lang="uk-UA" b="1" dirty="0">
                <a:solidFill>
                  <a:schemeClr val="tx1">
                    <a:lumMod val="75000"/>
                    <a:lumOff val="25000"/>
                  </a:schemeClr>
                </a:solidFill>
              </a:rPr>
              <a:t>6</a:t>
            </a:r>
            <a:endParaRPr lang="en-US" b="1" dirty="0">
              <a:solidFill>
                <a:schemeClr val="tx1">
                  <a:lumMod val="75000"/>
                  <a:lumOff val="25000"/>
                </a:schemeClr>
              </a:solidFill>
            </a:endParaRPr>
          </a:p>
        </p:txBody>
      </p:sp>
      <p:sp>
        <p:nvSpPr>
          <p:cNvPr id="3" name="TextBox 2">
            <a:extLst>
              <a:ext uri="{FF2B5EF4-FFF2-40B4-BE49-F238E27FC236}">
                <a16:creationId xmlns:a16="http://schemas.microsoft.com/office/drawing/2014/main" id="{DEE5657C-0D8C-4F60-9B45-E9DA5B4A7596}"/>
              </a:ext>
            </a:extLst>
          </p:cNvPr>
          <p:cNvSpPr txBox="1"/>
          <p:nvPr/>
        </p:nvSpPr>
        <p:spPr>
          <a:xfrm rot="16200000">
            <a:off x="9896399" y="4526407"/>
            <a:ext cx="4053016" cy="369332"/>
          </a:xfrm>
          <a:prstGeom prst="rect">
            <a:avLst/>
          </a:prstGeom>
          <a:noFill/>
        </p:spPr>
        <p:txBody>
          <a:bodyPr wrap="square">
            <a:spAutoFit/>
          </a:bodyPr>
          <a:lstStyle/>
          <a:p>
            <a:r>
              <a:rPr lang="en-UA" dirty="0">
                <a:hlinkClick r:id="rId17"/>
              </a:rPr>
              <a:t>https://kau.edu.ua/education/kai-e6</a:t>
            </a:r>
            <a:r>
              <a:rPr lang="en-UA" dirty="0"/>
              <a:t> </a:t>
            </a:r>
          </a:p>
        </p:txBody>
      </p:sp>
      <p:pic>
        <p:nvPicPr>
          <p:cNvPr id="4" name="Picture 3">
            <a:extLst>
              <a:ext uri="{FF2B5EF4-FFF2-40B4-BE49-F238E27FC236}">
                <a16:creationId xmlns:a16="http://schemas.microsoft.com/office/drawing/2014/main" id="{494C3457-4E1D-F360-FF79-58FC6A8FEA50}"/>
              </a:ext>
            </a:extLst>
          </p:cNvPr>
          <p:cNvPicPr>
            <a:picLocks noChangeAspect="1"/>
          </p:cNvPicPr>
          <p:nvPr/>
        </p:nvPicPr>
        <p:blipFill>
          <a:blip r:embed="rId18"/>
          <a:stretch>
            <a:fillRect/>
          </a:stretch>
        </p:blipFill>
        <p:spPr>
          <a:xfrm>
            <a:off x="10731270" y="1722880"/>
            <a:ext cx="1376303" cy="1376303"/>
          </a:xfrm>
          <a:prstGeom prst="rect">
            <a:avLst/>
          </a:prstGeom>
        </p:spPr>
      </p:pic>
    </p:spTree>
    <p:extLst>
      <p:ext uri="{BB962C8B-B14F-4D97-AF65-F5344CB8AC3E}">
        <p14:creationId xmlns:p14="http://schemas.microsoft.com/office/powerpoint/2010/main" val="122067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78B9A9-88EA-420B-325C-CB299997F586}"/>
              </a:ext>
            </a:extLst>
          </p:cNvPr>
          <p:cNvPicPr>
            <a:picLocks noChangeAspect="1"/>
          </p:cNvPicPr>
          <p:nvPr/>
        </p:nvPicPr>
        <p:blipFill>
          <a:blip r:embed="rId2"/>
          <a:stretch>
            <a:fillRect/>
          </a:stretch>
        </p:blipFill>
        <p:spPr>
          <a:xfrm>
            <a:off x="-5554" y="1183511"/>
            <a:ext cx="12197554" cy="4684301"/>
          </a:xfrm>
          <a:prstGeom prst="rect">
            <a:avLst/>
          </a:prstGeom>
        </p:spPr>
      </p:pic>
      <p:sp>
        <p:nvSpPr>
          <p:cNvPr id="6" name="Title 5">
            <a:extLst>
              <a:ext uri="{FF2B5EF4-FFF2-40B4-BE49-F238E27FC236}">
                <a16:creationId xmlns:a16="http://schemas.microsoft.com/office/drawing/2014/main" id="{24CF11FC-BA93-B624-AF35-45AE9F492F0E}"/>
              </a:ext>
            </a:extLst>
          </p:cNvPr>
          <p:cNvSpPr>
            <a:spLocks noGrp="1"/>
          </p:cNvSpPr>
          <p:nvPr>
            <p:ph type="title"/>
          </p:nvPr>
        </p:nvSpPr>
        <p:spPr>
          <a:xfrm>
            <a:off x="2528888" y="2822"/>
            <a:ext cx="7796212" cy="1180689"/>
          </a:xfrm>
        </p:spPr>
        <p:txBody>
          <a:bodyPr>
            <a:normAutofit/>
          </a:bodyPr>
          <a:lstStyle/>
          <a:p>
            <a:r>
              <a:rPr lang="en-GB" sz="2800" dirty="0"/>
              <a:t>Stanford Linear Accelerator </a:t>
            </a:r>
            <a:r>
              <a:rPr lang="en-GB" sz="2800" dirty="0" err="1"/>
              <a:t>Center</a:t>
            </a:r>
            <a:r>
              <a:rPr lang="en-GB" sz="2800" dirty="0"/>
              <a:t> </a:t>
            </a:r>
            <a:br>
              <a:rPr lang="en-GB" sz="2800" dirty="0"/>
            </a:br>
            <a:r>
              <a:rPr lang="en-GB" sz="2800" dirty="0"/>
              <a:t>-&gt; </a:t>
            </a:r>
            <a:r>
              <a:rPr lang="en-GB" sz="2800" b="1" dirty="0"/>
              <a:t>SLAC National Accelerator Laboratory</a:t>
            </a:r>
            <a:endParaRPr lang="en-UA" sz="2800" b="1" dirty="0"/>
          </a:p>
        </p:txBody>
      </p:sp>
      <p:pic>
        <p:nvPicPr>
          <p:cNvPr id="7" name="Picture 6">
            <a:extLst>
              <a:ext uri="{FF2B5EF4-FFF2-40B4-BE49-F238E27FC236}">
                <a16:creationId xmlns:a16="http://schemas.microsoft.com/office/drawing/2014/main" id="{9233B157-18DF-56BA-A4A0-9BD99C5B2EBC}"/>
              </a:ext>
            </a:extLst>
          </p:cNvPr>
          <p:cNvPicPr>
            <a:picLocks noChangeAspect="1"/>
          </p:cNvPicPr>
          <p:nvPr/>
        </p:nvPicPr>
        <p:blipFill>
          <a:blip r:embed="rId3"/>
          <a:stretch>
            <a:fillRect/>
          </a:stretch>
        </p:blipFill>
        <p:spPr>
          <a:xfrm>
            <a:off x="287340" y="139318"/>
            <a:ext cx="1974018" cy="850870"/>
          </a:xfrm>
          <a:prstGeom prst="rect">
            <a:avLst/>
          </a:prstGeom>
        </p:spPr>
      </p:pic>
      <p:sp>
        <p:nvSpPr>
          <p:cNvPr id="9" name="TextBox 8">
            <a:extLst>
              <a:ext uri="{FF2B5EF4-FFF2-40B4-BE49-F238E27FC236}">
                <a16:creationId xmlns:a16="http://schemas.microsoft.com/office/drawing/2014/main" id="{F92EDBE9-093A-89B9-F19D-ECF8EDBF60B1}"/>
              </a:ext>
            </a:extLst>
          </p:cNvPr>
          <p:cNvSpPr txBox="1"/>
          <p:nvPr/>
        </p:nvSpPr>
        <p:spPr>
          <a:xfrm>
            <a:off x="5969794" y="718772"/>
            <a:ext cx="6107906" cy="369332"/>
          </a:xfrm>
          <a:prstGeom prst="rect">
            <a:avLst/>
          </a:prstGeom>
          <a:noFill/>
        </p:spPr>
        <p:txBody>
          <a:bodyPr wrap="square">
            <a:spAutoFit/>
          </a:bodyPr>
          <a:lstStyle/>
          <a:p>
            <a:pPr algn="r"/>
            <a:r>
              <a:rPr lang="en-GB" dirty="0">
                <a:hlinkClick r:id="rId4"/>
              </a:rPr>
              <a:t>https://www6.slac.stanford.edu</a:t>
            </a:r>
            <a:r>
              <a:rPr lang="en-GB" dirty="0"/>
              <a:t> </a:t>
            </a:r>
            <a:endParaRPr lang="en-UA" dirty="0"/>
          </a:p>
        </p:txBody>
      </p:sp>
      <p:sp>
        <p:nvSpPr>
          <p:cNvPr id="10" name="TextBox 9">
            <a:extLst>
              <a:ext uri="{FF2B5EF4-FFF2-40B4-BE49-F238E27FC236}">
                <a16:creationId xmlns:a16="http://schemas.microsoft.com/office/drawing/2014/main" id="{8E63CE81-E705-BE9A-87DF-2D9B6FB2C37C}"/>
              </a:ext>
            </a:extLst>
          </p:cNvPr>
          <p:cNvSpPr txBox="1"/>
          <p:nvPr/>
        </p:nvSpPr>
        <p:spPr>
          <a:xfrm>
            <a:off x="4729169" y="6072914"/>
            <a:ext cx="7346947" cy="646331"/>
          </a:xfrm>
          <a:prstGeom prst="rect">
            <a:avLst/>
          </a:prstGeom>
          <a:noFill/>
        </p:spPr>
        <p:txBody>
          <a:bodyPr wrap="square">
            <a:spAutoFit/>
          </a:bodyPr>
          <a:lstStyle/>
          <a:p>
            <a:pPr marL="0" indent="0" algn="r">
              <a:buNone/>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Herman Winick (SLAC) - Public Lecture—</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Synchrotron Radiation: The Light Fantastic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https://youtu.be/N24iTlPvAxY</a:t>
            </a:r>
            <a:endParaRPr lang="en-UA" sz="1800" dirty="0"/>
          </a:p>
        </p:txBody>
      </p:sp>
      <p:sp>
        <p:nvSpPr>
          <p:cNvPr id="12" name="TextBox 11">
            <a:extLst>
              <a:ext uri="{FF2B5EF4-FFF2-40B4-BE49-F238E27FC236}">
                <a16:creationId xmlns:a16="http://schemas.microsoft.com/office/drawing/2014/main" id="{9E1D1C8F-6587-D03D-BE9A-1200A19CCBEA}"/>
              </a:ext>
            </a:extLst>
          </p:cNvPr>
          <p:cNvSpPr txBox="1"/>
          <p:nvPr/>
        </p:nvSpPr>
        <p:spPr>
          <a:xfrm>
            <a:off x="62671" y="5941019"/>
            <a:ext cx="6107906" cy="646331"/>
          </a:xfrm>
          <a:prstGeom prst="rect">
            <a:avLst/>
          </a:prstGeom>
          <a:noFill/>
        </p:spPr>
        <p:txBody>
          <a:bodyPr wrap="square">
            <a:spAutoFit/>
          </a:bodyPr>
          <a:lstStyle/>
          <a:p>
            <a:pPr algn="l"/>
            <a:r>
              <a:rPr lang="en-GB" i="0" u="none" strike="noStrike" dirty="0">
                <a:solidFill>
                  <a:srgbClr val="0F0F0F"/>
                </a:solidFill>
                <a:effectLst/>
              </a:rPr>
              <a:t>How did Synchrotrons become global X-ray powerhouses? </a:t>
            </a:r>
            <a:r>
              <a:rPr lang="en-GB" i="0" u="none" strike="noStrike" dirty="0">
                <a:solidFill>
                  <a:srgbClr val="0F0F0F"/>
                </a:solidFill>
                <a:effectLst/>
                <a:hlinkClick r:id="rId6"/>
              </a:rPr>
              <a:t>https://youtu.be/Cv1oaI2CcBk</a:t>
            </a:r>
            <a:r>
              <a:rPr lang="en-GB" i="0" u="none" strike="noStrike" dirty="0">
                <a:solidFill>
                  <a:srgbClr val="0F0F0F"/>
                </a:solidFill>
                <a:effectLst/>
              </a:rPr>
              <a:t> </a:t>
            </a:r>
          </a:p>
        </p:txBody>
      </p:sp>
      <p:sp>
        <p:nvSpPr>
          <p:cNvPr id="2" name="Content Placeholder 2">
            <a:extLst>
              <a:ext uri="{FF2B5EF4-FFF2-40B4-BE49-F238E27FC236}">
                <a16:creationId xmlns:a16="http://schemas.microsoft.com/office/drawing/2014/main" id="{B9AF1D2C-8803-190A-D809-BC1BCAE58D21}"/>
              </a:ext>
            </a:extLst>
          </p:cNvPr>
          <p:cNvSpPr>
            <a:spLocks noGrp="1"/>
          </p:cNvSpPr>
          <p:nvPr>
            <p:ph idx="1"/>
          </p:nvPr>
        </p:nvSpPr>
        <p:spPr>
          <a:xfrm>
            <a:off x="6241408" y="1315406"/>
            <a:ext cx="5834708" cy="1702334"/>
          </a:xfrm>
        </p:spPr>
        <p:txBody>
          <a:bodyPr>
            <a:normAutofit/>
          </a:bodyPr>
          <a:lstStyle/>
          <a:p>
            <a:r>
              <a:rPr lang="en-GB" sz="2000" dirty="0">
                <a:solidFill>
                  <a:schemeClr val="bg1"/>
                </a:solidFill>
                <a:effectLst>
                  <a:outerShdw blurRad="50800" dist="50800" dir="2700000" algn="tl" rotWithShape="0">
                    <a:prstClr val="black">
                      <a:alpha val="96000"/>
                    </a:prstClr>
                  </a:outerShdw>
                </a:effectLst>
              </a:rPr>
              <a:t>1966 - Construction completed </a:t>
            </a:r>
          </a:p>
          <a:p>
            <a:r>
              <a:rPr lang="en-GB" sz="2000" dirty="0">
                <a:solidFill>
                  <a:schemeClr val="bg1"/>
                </a:solidFill>
                <a:effectLst>
                  <a:outerShdw blurRad="50800" dist="50800" dir="2700000" algn="tl" rotWithShape="0">
                    <a:prstClr val="black">
                      <a:alpha val="96000"/>
                    </a:prstClr>
                  </a:outerShdw>
                </a:effectLst>
              </a:rPr>
              <a:t>1973-1977 - Stanford Synchrotron Radiation Project</a:t>
            </a:r>
          </a:p>
          <a:p>
            <a:r>
              <a:rPr lang="en-GB" sz="2000" dirty="0">
                <a:solidFill>
                  <a:schemeClr val="bg1"/>
                </a:solidFill>
                <a:effectLst>
                  <a:outerShdw blurRad="50800" dist="50800" dir="2700000" algn="tl" rotWithShape="0">
                    <a:prstClr val="black">
                      <a:alpha val="96000"/>
                    </a:prstClr>
                  </a:outerShdw>
                </a:effectLst>
              </a:rPr>
              <a:t>2002-2009 - </a:t>
            </a:r>
            <a:r>
              <a:rPr lang="en-GB" sz="2000" dirty="0" err="1">
                <a:solidFill>
                  <a:schemeClr val="bg1"/>
                </a:solidFill>
                <a:effectLst>
                  <a:outerShdw blurRad="50800" dist="50800" dir="2700000" algn="tl" rotWithShape="0">
                    <a:prstClr val="black">
                      <a:alpha val="96000"/>
                    </a:prstClr>
                  </a:outerShdw>
                </a:effectLst>
              </a:rPr>
              <a:t>Linac</a:t>
            </a:r>
            <a:r>
              <a:rPr lang="en-GB" sz="2000" dirty="0">
                <a:solidFill>
                  <a:schemeClr val="bg1"/>
                </a:solidFill>
                <a:effectLst>
                  <a:outerShdw blurRad="50800" dist="50800" dir="2700000" algn="tl" rotWithShape="0">
                    <a:prstClr val="black">
                      <a:alpha val="96000"/>
                    </a:prstClr>
                  </a:outerShdw>
                </a:effectLst>
              </a:rPr>
              <a:t> Coherent Light Source project </a:t>
            </a:r>
          </a:p>
          <a:p>
            <a:r>
              <a:rPr lang="en-GB" sz="2000" dirty="0">
                <a:solidFill>
                  <a:schemeClr val="bg1"/>
                </a:solidFill>
                <a:effectLst>
                  <a:outerShdw blurRad="50800" dist="50800" dir="2700000" algn="tl" rotWithShape="0">
                    <a:prstClr val="black">
                      <a:alpha val="96000"/>
                    </a:prstClr>
                  </a:outerShdw>
                </a:effectLst>
              </a:rPr>
              <a:t>2023 - LCLS-II produces first light</a:t>
            </a:r>
          </a:p>
          <a:p>
            <a:endParaRPr lang="en-GB" sz="2000" dirty="0">
              <a:solidFill>
                <a:schemeClr val="bg1"/>
              </a:solidFill>
              <a:effectLst>
                <a:outerShdw blurRad="50800" dist="50800" dir="2700000" algn="tl" rotWithShape="0">
                  <a:prstClr val="black">
                    <a:alpha val="96000"/>
                  </a:prstClr>
                </a:outerShdw>
              </a:effectLst>
            </a:endParaRPr>
          </a:p>
        </p:txBody>
      </p:sp>
    </p:spTree>
    <p:extLst>
      <p:ext uri="{BB962C8B-B14F-4D97-AF65-F5344CB8AC3E}">
        <p14:creationId xmlns:p14="http://schemas.microsoft.com/office/powerpoint/2010/main" val="39518286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30EDE8-A7AC-A2EE-1ADF-4AB88632F559}"/>
              </a:ext>
            </a:extLst>
          </p:cNvPr>
          <p:cNvPicPr>
            <a:picLocks noChangeAspect="1"/>
          </p:cNvPicPr>
          <p:nvPr/>
        </p:nvPicPr>
        <p:blipFill>
          <a:blip r:embed="rId2"/>
          <a:stretch>
            <a:fillRect/>
          </a:stretch>
        </p:blipFill>
        <p:spPr>
          <a:xfrm>
            <a:off x="0" y="0"/>
            <a:ext cx="6240544" cy="3591612"/>
          </a:xfrm>
          <a:prstGeom prst="rect">
            <a:avLst/>
          </a:prstGeom>
        </p:spPr>
      </p:pic>
      <p:pic>
        <p:nvPicPr>
          <p:cNvPr id="1026" name="Picture 2" descr="НАУ ангар">
            <a:extLst>
              <a:ext uri="{FF2B5EF4-FFF2-40B4-BE49-F238E27FC236}">
                <a16:creationId xmlns:a16="http://schemas.microsoft.com/office/drawing/2014/main" id="{03217036-C0E4-EF53-1553-6EE9535B2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544" y="0"/>
            <a:ext cx="5951456" cy="35916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9155669A-5897-A6EC-1FDB-48F44A7A8C5A}"/>
              </a:ext>
            </a:extLst>
          </p:cNvPr>
          <p:cNvSpPr>
            <a:spLocks noChangeArrowheads="1"/>
          </p:cNvSpPr>
          <p:nvPr/>
        </p:nvSpPr>
        <p:spPr bwMode="auto">
          <a:xfrm>
            <a:off x="1199856" y="3893928"/>
            <a:ext cx="6765793" cy="280076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en-US" sz="1600" b="0" i="0" u="none" strike="noStrike" cap="none" normalizeH="0" baseline="0" dirty="0">
                <a:ln>
                  <a:noFill/>
                </a:ln>
                <a:solidFill>
                  <a:srgbClr val="666666"/>
                </a:solidFill>
                <a:effectLst/>
                <a:latin typeface="Roboto" panose="02000000000000000000" pitchFamily="2" charset="0"/>
              </a:rPr>
              <a:t>ExPhO 2025 — командну олімпіаду з фізичного експерименту. Перший тур відбудеться </a:t>
            </a:r>
            <a:r>
              <a:rPr kumimoji="0" lang="uk-UA" altLang="en-US" sz="1600" b="1" i="0" u="none" strike="noStrike" cap="none" normalizeH="0" baseline="0" dirty="0">
                <a:ln>
                  <a:noFill/>
                </a:ln>
                <a:solidFill>
                  <a:srgbClr val="4D4D4D"/>
                </a:solidFill>
                <a:effectLst/>
                <a:latin typeface="Roboto" panose="02000000000000000000" pitchFamily="2" charset="0"/>
              </a:rPr>
              <a:t>13 квітня</a:t>
            </a:r>
            <a:r>
              <a:rPr kumimoji="0" lang="uk-UA" altLang="en-US" sz="1600" b="0" i="0" u="none" strike="noStrike" cap="none" normalizeH="0" baseline="0" dirty="0">
                <a:ln>
                  <a:noFill/>
                </a:ln>
                <a:solidFill>
                  <a:srgbClr val="666666"/>
                </a:solidFill>
                <a:effectLst/>
                <a:latin typeface="Roboto" panose="02000000000000000000" pitchFamily="2" charset="0"/>
              </a:rPr>
              <a:t> на базі Школи Базис, а другий тур -- </a:t>
            </a:r>
            <a:r>
              <a:rPr kumimoji="0" lang="uk-UA" altLang="en-US" sz="1600" b="1" i="0" u="none" strike="noStrike" cap="none" normalizeH="0" baseline="0" dirty="0">
                <a:ln>
                  <a:noFill/>
                </a:ln>
                <a:solidFill>
                  <a:srgbClr val="4D4D4D"/>
                </a:solidFill>
                <a:effectLst/>
                <a:latin typeface="Roboto" panose="02000000000000000000" pitchFamily="2" charset="0"/>
              </a:rPr>
              <a:t>26 квітня</a:t>
            </a:r>
            <a:r>
              <a:rPr kumimoji="0" lang="uk-UA" altLang="en-US" sz="1600" b="0" i="0" u="none" strike="noStrike" cap="none" normalizeH="0" baseline="0" dirty="0">
                <a:ln>
                  <a:noFill/>
                </a:ln>
                <a:solidFill>
                  <a:srgbClr val="666666"/>
                </a:solidFill>
                <a:effectLst/>
                <a:latin typeface="Roboto" panose="02000000000000000000" pitchFamily="2" charset="0"/>
              </a:rPr>
              <a:t> на базі КАІ (в приміщенні Великого Ангару КАІ, де знаходяться багато цікавих літальних апаратів).</a:t>
            </a:r>
            <a:endParaRPr kumimoji="0" lang="uk-UA"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en-US" sz="1600" b="0" i="0" u="none" strike="noStrike" cap="none" normalizeH="0" baseline="0" dirty="0">
                <a:ln>
                  <a:noFill/>
                </a:ln>
                <a:solidFill>
                  <a:srgbClr val="666666"/>
                </a:solidFill>
                <a:effectLst/>
                <a:latin typeface="Roboto" panose="02000000000000000000" pitchFamily="2" charset="0"/>
              </a:rPr>
              <a:t>Олімпіада         </a:t>
            </a:r>
          </a:p>
          <a:p>
            <a:pPr marL="0" marR="0" lvl="0" indent="0" algn="l" defTabSz="914400" rtl="0" eaLnBrk="0" fontAlgn="base" latinLnBrk="0" hangingPunct="0">
              <a:lnSpc>
                <a:spcPct val="100000"/>
              </a:lnSpc>
              <a:spcBef>
                <a:spcPct val="0"/>
              </a:spcBef>
              <a:spcAft>
                <a:spcPct val="0"/>
              </a:spcAft>
              <a:buClrTx/>
              <a:buSzTx/>
              <a:buFontTx/>
              <a:buNone/>
              <a:tabLst/>
            </a:pPr>
            <a:endParaRPr lang="uk-UA" altLang="en-US" sz="1600" dirty="0">
              <a:solidFill>
                <a:srgbClr val="666666"/>
              </a:solidFill>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en-US" sz="1600" b="0" i="0" u="none" strike="noStrike" cap="none" normalizeH="0" baseline="0" dirty="0">
                <a:ln>
                  <a:noFill/>
                </a:ln>
                <a:solidFill>
                  <a:srgbClr val="666666"/>
                </a:solidFill>
                <a:effectLst/>
                <a:latin typeface="Roboto" panose="02000000000000000000" pitchFamily="2" charset="0"/>
              </a:rPr>
              <a:t>ExPhO 2025 — це чудова нагода попрацювати в команді над рішенням цікавих експериментальних задач, навчитися колективно генерувати гіпотези розв'язків, швидко та якісно проводити експеримент для їх перевірки та захищати правильність своїх розв'язків у спілкуванні з журі. </a:t>
            </a:r>
            <a:endParaRPr kumimoji="0" lang="uk-UA" altLang="en-US" sz="1600" b="0" i="0" u="none" strike="noStrike" cap="none" normalizeH="0" baseline="0" dirty="0">
              <a:ln>
                <a:noFill/>
              </a:ln>
              <a:solidFill>
                <a:schemeClr val="tx1"/>
              </a:solidFill>
              <a:effectLst/>
            </a:endParaRPr>
          </a:p>
        </p:txBody>
      </p:sp>
      <p:pic>
        <p:nvPicPr>
          <p:cNvPr id="1028" name="Picture 4" descr="🤓">
            <a:extLst>
              <a:ext uri="{FF2B5EF4-FFF2-40B4-BE49-F238E27FC236}">
                <a16:creationId xmlns:a16="http://schemas.microsoft.com/office/drawing/2014/main" id="{B993C5B6-A3B0-BCE9-428E-1A7F641406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85" y="394287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
            <a:extLst>
              <a:ext uri="{FF2B5EF4-FFF2-40B4-BE49-F238E27FC236}">
                <a16:creationId xmlns:a16="http://schemas.microsoft.com/office/drawing/2014/main" id="{499DF3DD-9795-51DD-0A9B-56EFCFA47F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85" y="5359741"/>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069C5D1-0716-F012-EF98-68FE11F34259}"/>
              </a:ext>
            </a:extLst>
          </p:cNvPr>
          <p:cNvPicPr>
            <a:picLocks noChangeAspect="1"/>
          </p:cNvPicPr>
          <p:nvPr/>
        </p:nvPicPr>
        <p:blipFill rotWithShape="1">
          <a:blip r:embed="rId5"/>
          <a:srcRect t="1816" r="34623" b="32772"/>
          <a:stretch/>
        </p:blipFill>
        <p:spPr>
          <a:xfrm>
            <a:off x="8516941" y="3928084"/>
            <a:ext cx="3459434" cy="1404571"/>
          </a:xfrm>
          <a:prstGeom prst="rect">
            <a:avLst/>
          </a:prstGeom>
        </p:spPr>
      </p:pic>
      <p:sp>
        <p:nvSpPr>
          <p:cNvPr id="10" name="TextBox 9">
            <a:extLst>
              <a:ext uri="{FF2B5EF4-FFF2-40B4-BE49-F238E27FC236}">
                <a16:creationId xmlns:a16="http://schemas.microsoft.com/office/drawing/2014/main" id="{AD87AD10-6A9C-9D8D-536A-AB7972A65D05}"/>
              </a:ext>
            </a:extLst>
          </p:cNvPr>
          <p:cNvSpPr txBox="1"/>
          <p:nvPr/>
        </p:nvSpPr>
        <p:spPr>
          <a:xfrm>
            <a:off x="6002518" y="6325363"/>
            <a:ext cx="6094428" cy="369332"/>
          </a:xfrm>
          <a:prstGeom prst="rect">
            <a:avLst/>
          </a:prstGeom>
          <a:noFill/>
        </p:spPr>
        <p:txBody>
          <a:bodyPr wrap="square">
            <a:spAutoFit/>
          </a:bodyPr>
          <a:lstStyle/>
          <a:p>
            <a:pPr algn="r"/>
            <a:r>
              <a:rPr lang="en-US" dirty="0">
                <a:hlinkClick r:id="rId6"/>
              </a:rPr>
              <a:t>https://kau.org.ua/news/sci/1384-expho-2025</a:t>
            </a:r>
            <a:r>
              <a:rPr lang="en-US" dirty="0"/>
              <a:t> </a:t>
            </a:r>
          </a:p>
        </p:txBody>
      </p:sp>
    </p:spTree>
    <p:extLst>
      <p:ext uri="{BB962C8B-B14F-4D97-AF65-F5344CB8AC3E}">
        <p14:creationId xmlns:p14="http://schemas.microsoft.com/office/powerpoint/2010/main" val="40936820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xPhO angar 01">
            <a:extLst>
              <a:ext uri="{FF2B5EF4-FFF2-40B4-BE49-F238E27FC236}">
                <a16:creationId xmlns:a16="http://schemas.microsoft.com/office/drawing/2014/main" id="{F2245E0D-4670-A1A6-DCB2-D3691FB0E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33305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2CFCB99-A574-C00C-7826-C8A0E3911912}"/>
              </a:ext>
            </a:extLst>
          </p:cNvPr>
          <p:cNvPicPr>
            <a:picLocks noChangeAspect="1"/>
          </p:cNvPicPr>
          <p:nvPr/>
        </p:nvPicPr>
        <p:blipFill>
          <a:blip r:embed="rId3"/>
          <a:stretch>
            <a:fillRect/>
          </a:stretch>
        </p:blipFill>
        <p:spPr>
          <a:xfrm flipH="1">
            <a:off x="9214337" y="2131978"/>
            <a:ext cx="2977662" cy="4726022"/>
          </a:xfrm>
          <a:prstGeom prst="rect">
            <a:avLst/>
          </a:prstGeom>
          <a:ln w="38100">
            <a:solidFill>
              <a:schemeClr val="bg1"/>
            </a:solidFill>
          </a:ln>
        </p:spPr>
      </p:pic>
      <p:pic>
        <p:nvPicPr>
          <p:cNvPr id="3084" name="Picture 12" descr="IMG 0178">
            <a:extLst>
              <a:ext uri="{FF2B5EF4-FFF2-40B4-BE49-F238E27FC236}">
                <a16:creationId xmlns:a16="http://schemas.microsoft.com/office/drawing/2014/main" id="{18C3CCA6-36A0-AB02-A084-716680DC30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330574"/>
            <a:ext cx="2645569" cy="3527425"/>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3086" name="Picture 14" descr="IMG 0180">
            <a:extLst>
              <a:ext uri="{FF2B5EF4-FFF2-40B4-BE49-F238E27FC236}">
                <a16:creationId xmlns:a16="http://schemas.microsoft.com/office/drawing/2014/main" id="{302DBB90-59E0-A30D-EB92-DF5B147681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6858" y="3332420"/>
            <a:ext cx="2645569" cy="3527425"/>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3088" name="Picture 16" descr="IMG 0200">
            <a:extLst>
              <a:ext uri="{FF2B5EF4-FFF2-40B4-BE49-F238E27FC236}">
                <a16:creationId xmlns:a16="http://schemas.microsoft.com/office/drawing/2014/main" id="{C165A2D3-D89D-D019-206C-7ECE979E3B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2426" y="3890277"/>
            <a:ext cx="3961910" cy="2967723"/>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3082" name="Picture 10" descr="DTproExPhO2025">
            <a:extLst>
              <a:ext uri="{FF2B5EF4-FFF2-40B4-BE49-F238E27FC236}">
                <a16:creationId xmlns:a16="http://schemas.microsoft.com/office/drawing/2014/main" id="{EFC3279D-5062-3D33-4E42-0B60ADE4D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0642" y="2446234"/>
            <a:ext cx="3147403" cy="1773184"/>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3090" name="Picture 18" descr="IMG 9590">
            <a:extLst>
              <a:ext uri="{FF2B5EF4-FFF2-40B4-BE49-F238E27FC236}">
                <a16:creationId xmlns:a16="http://schemas.microsoft.com/office/drawing/2014/main" id="{3DAE2703-B659-ECC0-B399-E5B92F4E5F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1848" y="2721749"/>
            <a:ext cx="2344890" cy="1756472"/>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76F3A5-D240-4D43-3D13-B8A316440F97}"/>
              </a:ext>
            </a:extLst>
          </p:cNvPr>
          <p:cNvSpPr txBox="1"/>
          <p:nvPr/>
        </p:nvSpPr>
        <p:spPr>
          <a:xfrm>
            <a:off x="439615" y="153335"/>
            <a:ext cx="11312769"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err="1">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ExPhO</a:t>
            </a:r>
            <a:r>
              <a:rPr kumimoji="0" lang="en-GB" sz="48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 </a:t>
            </a:r>
            <a:r>
              <a:rPr kumimoji="0" lang="uk-UA" sz="48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в ангарі КАІ 2025</a:t>
            </a:r>
            <a:endParaRPr kumimoji="0" lang="en-UA" sz="48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0321529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8F199-2309-3A91-DA52-36B7CB93B4A6}"/>
              </a:ext>
            </a:extLst>
          </p:cNvPr>
          <p:cNvPicPr>
            <a:picLocks noChangeAspect="1"/>
          </p:cNvPicPr>
          <p:nvPr/>
        </p:nvPicPr>
        <p:blipFill rotWithShape="1">
          <a:blip r:embed="rId2"/>
          <a:srcRect l="-127" t="12362" r="1456" b="14439"/>
          <a:stretch/>
        </p:blipFill>
        <p:spPr>
          <a:xfrm>
            <a:off x="0" y="0"/>
            <a:ext cx="12192000" cy="6858000"/>
          </a:xfrm>
          <a:prstGeom prst="rect">
            <a:avLst/>
          </a:prstGeom>
        </p:spPr>
      </p:pic>
    </p:spTree>
    <p:extLst>
      <p:ext uri="{BB962C8B-B14F-4D97-AF65-F5344CB8AC3E}">
        <p14:creationId xmlns:p14="http://schemas.microsoft.com/office/powerpoint/2010/main" val="4084609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469836-63D1-EFC4-48DE-FC9CC9FDFDA2}"/>
              </a:ext>
            </a:extLst>
          </p:cNvPr>
          <p:cNvPicPr>
            <a:picLocks noChangeAspect="1"/>
          </p:cNvPicPr>
          <p:nvPr/>
        </p:nvPicPr>
        <p:blipFill>
          <a:blip r:embed="rId2"/>
          <a:stretch>
            <a:fillRect/>
          </a:stretch>
        </p:blipFill>
        <p:spPr>
          <a:xfrm>
            <a:off x="0" y="1"/>
            <a:ext cx="12192000" cy="6855178"/>
          </a:xfrm>
          <a:prstGeom prst="rect">
            <a:avLst/>
          </a:prstGeom>
        </p:spPr>
      </p:pic>
      <p:sp>
        <p:nvSpPr>
          <p:cNvPr id="9" name="TextBox 8">
            <a:extLst>
              <a:ext uri="{FF2B5EF4-FFF2-40B4-BE49-F238E27FC236}">
                <a16:creationId xmlns:a16="http://schemas.microsoft.com/office/drawing/2014/main" id="{F92EDBE9-093A-89B9-F19D-ECF8EDBF60B1}"/>
              </a:ext>
            </a:extLst>
          </p:cNvPr>
          <p:cNvSpPr txBox="1"/>
          <p:nvPr/>
        </p:nvSpPr>
        <p:spPr>
          <a:xfrm>
            <a:off x="62671" y="-51057"/>
            <a:ext cx="6107906" cy="369332"/>
          </a:xfrm>
          <a:prstGeom prst="rect">
            <a:avLst/>
          </a:prstGeom>
          <a:noFill/>
        </p:spPr>
        <p:txBody>
          <a:bodyPr wrap="square">
            <a:spAutoFit/>
          </a:bodyPr>
          <a:lstStyle/>
          <a:p>
            <a:r>
              <a:rPr lang="en-GB" dirty="0">
                <a:hlinkClick r:id="rId3"/>
              </a:rPr>
              <a:t>https://www6.slac.stanford.edu</a:t>
            </a:r>
            <a:r>
              <a:rPr lang="en-GB" dirty="0"/>
              <a:t> </a:t>
            </a:r>
            <a:endParaRPr lang="en-UA" dirty="0"/>
          </a:p>
        </p:txBody>
      </p:sp>
      <p:sp>
        <p:nvSpPr>
          <p:cNvPr id="12" name="TextBox 11">
            <a:extLst>
              <a:ext uri="{FF2B5EF4-FFF2-40B4-BE49-F238E27FC236}">
                <a16:creationId xmlns:a16="http://schemas.microsoft.com/office/drawing/2014/main" id="{9E1D1C8F-6587-D03D-BE9A-1200A19CCBEA}"/>
              </a:ext>
            </a:extLst>
          </p:cNvPr>
          <p:cNvSpPr txBox="1"/>
          <p:nvPr/>
        </p:nvSpPr>
        <p:spPr>
          <a:xfrm>
            <a:off x="62671" y="5941019"/>
            <a:ext cx="6107906" cy="646331"/>
          </a:xfrm>
          <a:prstGeom prst="rect">
            <a:avLst/>
          </a:prstGeom>
          <a:noFill/>
        </p:spPr>
        <p:txBody>
          <a:bodyPr wrap="square">
            <a:spAutoFit/>
          </a:bodyPr>
          <a:lstStyle/>
          <a:p>
            <a:pPr algn="l"/>
            <a:r>
              <a:rPr lang="en-GB" i="0" u="none" strike="noStrike" dirty="0">
                <a:solidFill>
                  <a:schemeClr val="bg1"/>
                </a:solidFill>
                <a:effectLst>
                  <a:outerShdw blurRad="50800" dist="38100" dir="2700000" algn="tl" rotWithShape="0">
                    <a:prstClr val="black"/>
                  </a:outerShdw>
                </a:effectLst>
              </a:rPr>
              <a:t>How did Synchrotrons become global X-ray powerhouses? </a:t>
            </a:r>
            <a:r>
              <a:rPr lang="en-GB" i="0" u="none" strike="noStrike" dirty="0">
                <a:solidFill>
                  <a:srgbClr val="00B0F0"/>
                </a:solidFill>
                <a:effectLst>
                  <a:outerShdw blurRad="50800" dist="38100" dir="2700000" algn="tl" rotWithShape="0">
                    <a:prstClr val="black"/>
                  </a:outerShdw>
                </a:effectLst>
                <a:hlinkClick r:id="rId4">
                  <a:extLst>
                    <a:ext uri="{A12FA001-AC4F-418D-AE19-62706E023703}">
                      <ahyp:hlinkClr xmlns:ahyp="http://schemas.microsoft.com/office/drawing/2018/hyperlinkcolor" val="tx"/>
                    </a:ext>
                  </a:extLst>
                </a:hlinkClick>
              </a:rPr>
              <a:t>https://youtu.be/Cv1oaI2CcBk</a:t>
            </a:r>
            <a:r>
              <a:rPr lang="en-GB" i="0" u="none" strike="noStrike" dirty="0">
                <a:solidFill>
                  <a:srgbClr val="00B0F0"/>
                </a:solidFill>
                <a:effectLst>
                  <a:outerShdw blurRad="50800" dist="38100" dir="2700000" algn="tl" rotWithShape="0">
                    <a:prstClr val="black"/>
                  </a:outerShdw>
                </a:effectLst>
              </a:rPr>
              <a:t> </a:t>
            </a:r>
          </a:p>
        </p:txBody>
      </p:sp>
    </p:spTree>
    <p:extLst>
      <p:ext uri="{BB962C8B-B14F-4D97-AF65-F5344CB8AC3E}">
        <p14:creationId xmlns:p14="http://schemas.microsoft.com/office/powerpoint/2010/main" val="1036292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Online Media 3" descr="How did Synchrotrons become global X-ray powerhouses?">
            <a:hlinkClick r:id="" action="ppaction://media"/>
            <a:extLst>
              <a:ext uri="{FF2B5EF4-FFF2-40B4-BE49-F238E27FC236}">
                <a16:creationId xmlns:a16="http://schemas.microsoft.com/office/drawing/2014/main" id="{603D8E97-188A-A93D-0DA9-D945A76DA885}"/>
              </a:ext>
            </a:extLst>
          </p:cNvPr>
          <p:cNvPicPr>
            <a:picLocks noRot="1" noChangeAspect="1"/>
          </p:cNvPicPr>
          <p:nvPr>
            <a:videoFile r:link="rId1"/>
          </p:nvPr>
        </p:nvPicPr>
        <p:blipFill>
          <a:blip r:embed="rId3"/>
          <a:stretch>
            <a:fillRect/>
          </a:stretch>
        </p:blipFill>
        <p:spPr>
          <a:xfrm>
            <a:off x="14288" y="0"/>
            <a:ext cx="12138053" cy="6858000"/>
          </a:xfrm>
          <a:prstGeom prst="rect">
            <a:avLst/>
          </a:prstGeom>
        </p:spPr>
      </p:pic>
    </p:spTree>
    <p:extLst>
      <p:ext uri="{BB962C8B-B14F-4D97-AF65-F5344CB8AC3E}">
        <p14:creationId xmlns:p14="http://schemas.microsoft.com/office/powerpoint/2010/main" val="151081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78B9A9-88EA-420B-325C-CB299997F586}"/>
              </a:ext>
            </a:extLst>
          </p:cNvPr>
          <p:cNvPicPr>
            <a:picLocks noChangeAspect="1"/>
          </p:cNvPicPr>
          <p:nvPr/>
        </p:nvPicPr>
        <p:blipFill>
          <a:blip r:embed="rId2"/>
          <a:stretch>
            <a:fillRect/>
          </a:stretch>
        </p:blipFill>
        <p:spPr>
          <a:xfrm>
            <a:off x="-5554" y="1183511"/>
            <a:ext cx="12197554" cy="4684301"/>
          </a:xfrm>
          <a:prstGeom prst="rect">
            <a:avLst/>
          </a:prstGeom>
        </p:spPr>
      </p:pic>
      <p:sp>
        <p:nvSpPr>
          <p:cNvPr id="6" name="Title 5">
            <a:extLst>
              <a:ext uri="{FF2B5EF4-FFF2-40B4-BE49-F238E27FC236}">
                <a16:creationId xmlns:a16="http://schemas.microsoft.com/office/drawing/2014/main" id="{24CF11FC-BA93-B624-AF35-45AE9F492F0E}"/>
              </a:ext>
            </a:extLst>
          </p:cNvPr>
          <p:cNvSpPr>
            <a:spLocks noGrp="1"/>
          </p:cNvSpPr>
          <p:nvPr>
            <p:ph type="title"/>
          </p:nvPr>
        </p:nvSpPr>
        <p:spPr>
          <a:xfrm>
            <a:off x="2528888" y="2822"/>
            <a:ext cx="7796212" cy="1180689"/>
          </a:xfrm>
        </p:spPr>
        <p:txBody>
          <a:bodyPr>
            <a:normAutofit/>
          </a:bodyPr>
          <a:lstStyle/>
          <a:p>
            <a:r>
              <a:rPr lang="en-GB" sz="2800" dirty="0"/>
              <a:t>Stanford Linear Accelerator </a:t>
            </a:r>
            <a:r>
              <a:rPr lang="en-GB" sz="2800" dirty="0" err="1"/>
              <a:t>Center</a:t>
            </a:r>
            <a:r>
              <a:rPr lang="en-GB" sz="2800" dirty="0"/>
              <a:t> </a:t>
            </a:r>
            <a:br>
              <a:rPr lang="en-GB" sz="2800" dirty="0"/>
            </a:br>
            <a:r>
              <a:rPr lang="en-GB" sz="2800" dirty="0"/>
              <a:t>-&gt; </a:t>
            </a:r>
            <a:r>
              <a:rPr lang="en-GB" sz="2800" b="1" dirty="0"/>
              <a:t>SLAC National Accelerator Laboratory</a:t>
            </a:r>
            <a:endParaRPr lang="en-UA" sz="2800" b="1" dirty="0"/>
          </a:p>
        </p:txBody>
      </p:sp>
      <p:pic>
        <p:nvPicPr>
          <p:cNvPr id="7" name="Picture 6">
            <a:extLst>
              <a:ext uri="{FF2B5EF4-FFF2-40B4-BE49-F238E27FC236}">
                <a16:creationId xmlns:a16="http://schemas.microsoft.com/office/drawing/2014/main" id="{9233B157-18DF-56BA-A4A0-9BD99C5B2EBC}"/>
              </a:ext>
            </a:extLst>
          </p:cNvPr>
          <p:cNvPicPr>
            <a:picLocks noChangeAspect="1"/>
          </p:cNvPicPr>
          <p:nvPr/>
        </p:nvPicPr>
        <p:blipFill>
          <a:blip r:embed="rId3"/>
          <a:stretch>
            <a:fillRect/>
          </a:stretch>
        </p:blipFill>
        <p:spPr>
          <a:xfrm>
            <a:off x="287340" y="139318"/>
            <a:ext cx="1974018" cy="850870"/>
          </a:xfrm>
          <a:prstGeom prst="rect">
            <a:avLst/>
          </a:prstGeom>
        </p:spPr>
      </p:pic>
      <p:sp>
        <p:nvSpPr>
          <p:cNvPr id="9" name="TextBox 8">
            <a:extLst>
              <a:ext uri="{FF2B5EF4-FFF2-40B4-BE49-F238E27FC236}">
                <a16:creationId xmlns:a16="http://schemas.microsoft.com/office/drawing/2014/main" id="{F92EDBE9-093A-89B9-F19D-ECF8EDBF60B1}"/>
              </a:ext>
            </a:extLst>
          </p:cNvPr>
          <p:cNvSpPr txBox="1"/>
          <p:nvPr/>
        </p:nvSpPr>
        <p:spPr>
          <a:xfrm>
            <a:off x="287340" y="6218089"/>
            <a:ext cx="6107906" cy="369332"/>
          </a:xfrm>
          <a:prstGeom prst="rect">
            <a:avLst/>
          </a:prstGeom>
          <a:noFill/>
        </p:spPr>
        <p:txBody>
          <a:bodyPr wrap="square">
            <a:spAutoFit/>
          </a:bodyPr>
          <a:lstStyle/>
          <a:p>
            <a:r>
              <a:rPr lang="en-GB" dirty="0">
                <a:hlinkClick r:id="rId4"/>
              </a:rPr>
              <a:t>https://www6.slac.stanford.edu</a:t>
            </a:r>
            <a:r>
              <a:rPr lang="en-GB" dirty="0"/>
              <a:t> </a:t>
            </a:r>
            <a:endParaRPr lang="en-UA" dirty="0"/>
          </a:p>
        </p:txBody>
      </p:sp>
      <p:pic>
        <p:nvPicPr>
          <p:cNvPr id="2050" name="Picture 2" descr="SLAC National Accelerator Laboratory | Better Buildings Initiative">
            <a:extLst>
              <a:ext uri="{FF2B5EF4-FFF2-40B4-BE49-F238E27FC236}">
                <a16:creationId xmlns:a16="http://schemas.microsoft.com/office/drawing/2014/main" id="{BDDC8F4B-CBB0-DCEF-E365-37192075E1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9239" y="2279253"/>
            <a:ext cx="6862762" cy="45787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F71E03A-2FDC-1876-1352-32BE3CFE2CAD}"/>
              </a:ext>
            </a:extLst>
          </p:cNvPr>
          <p:cNvSpPr txBox="1"/>
          <p:nvPr/>
        </p:nvSpPr>
        <p:spPr>
          <a:xfrm>
            <a:off x="5495921" y="2391366"/>
            <a:ext cx="6477003" cy="769441"/>
          </a:xfrm>
          <a:prstGeom prst="rect">
            <a:avLst/>
          </a:prstGeom>
          <a:noFill/>
        </p:spPr>
        <p:txBody>
          <a:bodyPr wrap="square">
            <a:spAutoFit/>
          </a:bodyPr>
          <a:lstStyle/>
          <a:p>
            <a:r>
              <a:rPr lang="en-GB" sz="2200" b="0" i="0" u="none" strike="noStrike" dirty="0">
                <a:solidFill>
                  <a:schemeClr val="bg1"/>
                </a:solidFill>
                <a:effectLst/>
              </a:rPr>
              <a:t>SSRL utilizes x-rays produced by its accelerator, the Stanford Positron Electron Asymmetric Ring (SPEAR3)</a:t>
            </a:r>
            <a:endParaRPr lang="en-UA" sz="2200" dirty="0">
              <a:solidFill>
                <a:schemeClr val="bg1"/>
              </a:solidFill>
            </a:endParaRPr>
          </a:p>
        </p:txBody>
      </p:sp>
      <p:sp>
        <p:nvSpPr>
          <p:cNvPr id="8" name="TextBox 7">
            <a:extLst>
              <a:ext uri="{FF2B5EF4-FFF2-40B4-BE49-F238E27FC236}">
                <a16:creationId xmlns:a16="http://schemas.microsoft.com/office/drawing/2014/main" id="{DFCF45BF-8545-1663-4E53-7231AFDF27EE}"/>
              </a:ext>
            </a:extLst>
          </p:cNvPr>
          <p:cNvSpPr txBox="1"/>
          <p:nvPr/>
        </p:nvSpPr>
        <p:spPr>
          <a:xfrm>
            <a:off x="5495922" y="1315883"/>
            <a:ext cx="6028734" cy="830997"/>
          </a:xfrm>
          <a:prstGeom prst="rect">
            <a:avLst/>
          </a:prstGeom>
          <a:noFill/>
        </p:spPr>
        <p:txBody>
          <a:bodyPr wrap="square">
            <a:spAutoFit/>
          </a:bodyPr>
          <a:lstStyle/>
          <a:p>
            <a:r>
              <a:rPr lang="en-GB" sz="2400" b="1" i="0" u="none" strike="noStrike" dirty="0">
                <a:solidFill>
                  <a:schemeClr val="bg1"/>
                </a:solidFill>
                <a:effectLst>
                  <a:outerShdw blurRad="50800" dist="38100" dir="2700000" algn="tl" rotWithShape="0">
                    <a:prstClr val="black">
                      <a:alpha val="85926"/>
                    </a:prstClr>
                  </a:outerShdw>
                </a:effectLst>
              </a:rPr>
              <a:t>Stanford Synchrotron Radiation Lightsource (SSRL)</a:t>
            </a:r>
            <a:endParaRPr lang="en-UA" sz="2400" b="1" dirty="0">
              <a:solidFill>
                <a:schemeClr val="bg1"/>
              </a:solidFill>
              <a:effectLst>
                <a:outerShdw blurRad="50800" dist="38100" dir="2700000" algn="tl" rotWithShape="0">
                  <a:prstClr val="black">
                    <a:alpha val="85926"/>
                  </a:prstClr>
                </a:outerShdw>
              </a:effectLst>
            </a:endParaRPr>
          </a:p>
        </p:txBody>
      </p:sp>
    </p:spTree>
    <p:extLst>
      <p:ext uri="{BB962C8B-B14F-4D97-AF65-F5344CB8AC3E}">
        <p14:creationId xmlns:p14="http://schemas.microsoft.com/office/powerpoint/2010/main" val="3104373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00109-B2AF-D7E7-3A43-04840494CEA3}"/>
              </a:ext>
            </a:extLst>
          </p:cNvPr>
          <p:cNvSpPr>
            <a:spLocks noGrp="1"/>
          </p:cNvSpPr>
          <p:nvPr>
            <p:ph idx="1"/>
          </p:nvPr>
        </p:nvSpPr>
        <p:spPr>
          <a:xfrm>
            <a:off x="609600" y="985837"/>
            <a:ext cx="11195538" cy="5661147"/>
          </a:xfrm>
        </p:spPr>
        <p:txBody>
          <a:bodyPr>
            <a:noAutofit/>
          </a:bodyPr>
          <a:lstStyle/>
          <a:p>
            <a:pPr marL="0" indent="0">
              <a:buNone/>
            </a:pPr>
            <a:r>
              <a:rPr lang="en-GB" sz="3600" dirty="0"/>
              <a:t>What Is a Synchrotron?</a:t>
            </a:r>
            <a:endParaRPr lang="en-GB" dirty="0"/>
          </a:p>
          <a:p>
            <a:pPr>
              <a:spcBef>
                <a:spcPts val="2800"/>
              </a:spcBef>
            </a:pPr>
            <a:r>
              <a:rPr lang="en-GB" b="1" dirty="0">
                <a:solidFill>
                  <a:schemeClr val="bg2">
                    <a:lumMod val="90000"/>
                  </a:schemeClr>
                </a:solidFill>
              </a:rPr>
              <a:t>Historical Background: </a:t>
            </a:r>
            <a:r>
              <a:rPr lang="en-GB" dirty="0">
                <a:solidFill>
                  <a:schemeClr val="bg2">
                    <a:lumMod val="90000"/>
                  </a:schemeClr>
                </a:solidFill>
              </a:rPr>
              <a:t>Early experiments, discovery of synchrotron radiation, and key developmental milestones.</a:t>
            </a:r>
          </a:p>
          <a:p>
            <a:pPr>
              <a:spcBef>
                <a:spcPts val="2800"/>
              </a:spcBef>
            </a:pPr>
            <a:r>
              <a:rPr lang="en-GB" b="1" dirty="0"/>
              <a:t>Global Landscape: </a:t>
            </a:r>
            <a:r>
              <a:rPr lang="en-GB" dirty="0"/>
              <a:t>Major synchrotron facilities worldwide and their unique features; LEAPS.</a:t>
            </a:r>
          </a:p>
          <a:p>
            <a:pPr>
              <a:spcBef>
                <a:spcPts val="2800"/>
              </a:spcBef>
            </a:pPr>
            <a:r>
              <a:rPr lang="en-GB" b="1" dirty="0">
                <a:solidFill>
                  <a:schemeClr val="bg2">
                    <a:lumMod val="90000"/>
                  </a:schemeClr>
                </a:solidFill>
              </a:rPr>
              <a:t>Construction &amp; Principles of Operation: </a:t>
            </a:r>
            <a:r>
              <a:rPr lang="en-GB" dirty="0">
                <a:solidFill>
                  <a:schemeClr val="bg2">
                    <a:lumMod val="90000"/>
                  </a:schemeClr>
                </a:solidFill>
              </a:rPr>
              <a:t>How synchrotrons accelerate particles, produce intense X-rays, and the main components (e.g., injector, storage ring, beamlines).</a:t>
            </a:r>
          </a:p>
          <a:p>
            <a:pPr marL="0" indent="0">
              <a:buNone/>
            </a:pPr>
            <a:endParaRPr lang="en-UA" dirty="0"/>
          </a:p>
        </p:txBody>
      </p:sp>
    </p:spTree>
    <p:extLst>
      <p:ext uri="{BB962C8B-B14F-4D97-AF65-F5344CB8AC3E}">
        <p14:creationId xmlns:p14="http://schemas.microsoft.com/office/powerpoint/2010/main" val="1777479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3">
            <a:extLst>
              <a:ext uri="{FF2B5EF4-FFF2-40B4-BE49-F238E27FC236}">
                <a16:creationId xmlns:a16="http://schemas.microsoft.com/office/drawing/2014/main" id="{A31E7A5C-B7C5-9CD8-FFA2-2635269E2F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1869" y="733692"/>
            <a:ext cx="8987194" cy="5876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6">
            <a:extLst>
              <a:ext uri="{FF2B5EF4-FFF2-40B4-BE49-F238E27FC236}">
                <a16:creationId xmlns:a16="http://schemas.microsoft.com/office/drawing/2014/main" id="{141D5755-4840-0ED2-9AC9-8D12C6562B6F}"/>
              </a:ext>
            </a:extLst>
          </p:cNvPr>
          <p:cNvSpPr>
            <a:spLocks noChangeArrowheads="1"/>
          </p:cNvSpPr>
          <p:nvPr/>
        </p:nvSpPr>
        <p:spPr bwMode="auto">
          <a:xfrm>
            <a:off x="1817689" y="74613"/>
            <a:ext cx="85994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70C0"/>
                </a:solidFill>
                <a:effectLst/>
                <a:uLnTx/>
                <a:uFillTx/>
                <a:latin typeface="Calibri" charset="0"/>
                <a:ea typeface="+mn-ea"/>
                <a:cs typeface="+mn-cs"/>
              </a:rPr>
              <a:t>&gt; 50 synchrotrons light sources around the world</a:t>
            </a:r>
            <a:endParaRPr kumimoji="0" lang="ru-RU" altLang="en-US" sz="3200" b="0" i="0" u="none" strike="noStrike" kern="1200" cap="none" spc="0" normalizeH="0" baseline="0" noProof="0" dirty="0">
              <a:ln>
                <a:noFill/>
              </a:ln>
              <a:solidFill>
                <a:srgbClr val="0070C0"/>
              </a:solidFill>
              <a:effectLst/>
              <a:uLnTx/>
              <a:uFillTx/>
              <a:latin typeface="Calibri" charset="0"/>
              <a:ea typeface="+mn-ea"/>
              <a:cs typeface="+mn-cs"/>
            </a:endParaRPr>
          </a:p>
        </p:txBody>
      </p:sp>
      <p:sp>
        <p:nvSpPr>
          <p:cNvPr id="38916" name="Прямоугольник 4">
            <a:extLst>
              <a:ext uri="{FF2B5EF4-FFF2-40B4-BE49-F238E27FC236}">
                <a16:creationId xmlns:a16="http://schemas.microsoft.com/office/drawing/2014/main" id="{A38EB237-FEB7-E054-CA56-164D2D2FDBA5}"/>
              </a:ext>
            </a:extLst>
          </p:cNvPr>
          <p:cNvSpPr>
            <a:spLocks noChangeArrowheads="1"/>
          </p:cNvSpPr>
          <p:nvPr/>
        </p:nvSpPr>
        <p:spPr bwMode="auto">
          <a:xfrm>
            <a:off x="4811712" y="6519863"/>
            <a:ext cx="73802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Materials Today Physics (2018) </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https://doi.org/10.1016/j.mtphys.2018.09.002</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aps maps">
            <a:extLst>
              <a:ext uri="{FF2B5EF4-FFF2-40B4-BE49-F238E27FC236}">
                <a16:creationId xmlns:a16="http://schemas.microsoft.com/office/drawing/2014/main" id="{28F86E4F-1557-7266-CAF4-4780D6E781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31" t="9470" r="12398" b="4365"/>
          <a:stretch/>
        </p:blipFill>
        <p:spPr bwMode="auto">
          <a:xfrm>
            <a:off x="6524626" y="876630"/>
            <a:ext cx="5519873" cy="58417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941EC6F-D277-8054-47EA-8DBFA29757C3}"/>
              </a:ext>
            </a:extLst>
          </p:cNvPr>
          <p:cNvSpPr>
            <a:spLocks noGrp="1"/>
          </p:cNvSpPr>
          <p:nvPr>
            <p:ph type="title"/>
          </p:nvPr>
        </p:nvSpPr>
        <p:spPr>
          <a:xfrm>
            <a:off x="2343150" y="139597"/>
            <a:ext cx="9448800" cy="762107"/>
          </a:xfrm>
        </p:spPr>
        <p:txBody>
          <a:bodyPr>
            <a:noAutofit/>
          </a:bodyPr>
          <a:lstStyle/>
          <a:p>
            <a:r>
              <a:rPr lang="en-US" sz="3200" dirty="0">
                <a:solidFill>
                  <a:srgbClr val="143F94"/>
                </a:solidFill>
                <a:latin typeface="+mn-lt"/>
              </a:rPr>
              <a:t>League of European Accelerator based-Photon Sources</a:t>
            </a:r>
          </a:p>
        </p:txBody>
      </p:sp>
      <p:pic>
        <p:nvPicPr>
          <p:cNvPr id="5" name="Picture 4">
            <a:extLst>
              <a:ext uri="{FF2B5EF4-FFF2-40B4-BE49-F238E27FC236}">
                <a16:creationId xmlns:a16="http://schemas.microsoft.com/office/drawing/2014/main" id="{EF536338-9514-21EE-A056-7B7C684F0B1A}"/>
              </a:ext>
            </a:extLst>
          </p:cNvPr>
          <p:cNvPicPr>
            <a:picLocks noChangeAspect="1"/>
          </p:cNvPicPr>
          <p:nvPr/>
        </p:nvPicPr>
        <p:blipFill>
          <a:blip r:embed="rId3"/>
          <a:stretch>
            <a:fillRect/>
          </a:stretch>
        </p:blipFill>
        <p:spPr>
          <a:xfrm>
            <a:off x="147501" y="145999"/>
            <a:ext cx="1952898" cy="762106"/>
          </a:xfrm>
          <a:prstGeom prst="rect">
            <a:avLst/>
          </a:prstGeom>
        </p:spPr>
      </p:pic>
      <p:sp>
        <p:nvSpPr>
          <p:cNvPr id="7" name="TextBox 6">
            <a:extLst>
              <a:ext uri="{FF2B5EF4-FFF2-40B4-BE49-F238E27FC236}">
                <a16:creationId xmlns:a16="http://schemas.microsoft.com/office/drawing/2014/main" id="{4203322C-4D4A-F896-6FF9-7925D0EAF61D}"/>
              </a:ext>
            </a:extLst>
          </p:cNvPr>
          <p:cNvSpPr txBox="1"/>
          <p:nvPr/>
        </p:nvSpPr>
        <p:spPr>
          <a:xfrm>
            <a:off x="147501" y="908105"/>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https://www.leaps-initiative.eu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5061C73F-5799-8FD9-DA95-752F7F6108AA}"/>
              </a:ext>
            </a:extLst>
          </p:cNvPr>
          <p:cNvSpPr txBox="1"/>
          <p:nvPr/>
        </p:nvSpPr>
        <p:spPr>
          <a:xfrm>
            <a:off x="157298" y="1300879"/>
            <a:ext cx="732935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43F94"/>
                </a:solidFill>
                <a:effectLst/>
                <a:uLnTx/>
                <a:uFillTx/>
                <a:latin typeface="Calibri" panose="020F0502020204030204"/>
                <a:ea typeface="+mn-ea"/>
                <a:cs typeface="+mn-cs"/>
              </a:rPr>
              <a:t>LEAPS</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unites all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Synchrotron</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and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Free Electron Laser </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accelerators in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Europe: </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19 facilities involving over 30,000 scientists from 93 countries.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It was created in 2017 with the primary goal of actively and constructively promote and ensure the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quality </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and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impact</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of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fundamental</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applied </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and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industrial research</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carried out at its members.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31203D3-4789-0886-B0BE-6DF91531701F}"/>
              </a:ext>
            </a:extLst>
          </p:cNvPr>
          <p:cNvPicPr>
            <a:picLocks noChangeAspect="1"/>
          </p:cNvPicPr>
          <p:nvPr/>
        </p:nvPicPr>
        <p:blipFill>
          <a:blip r:embed="rId5"/>
          <a:stretch>
            <a:fillRect/>
          </a:stretch>
        </p:blipFill>
        <p:spPr>
          <a:xfrm>
            <a:off x="11110885" y="5590593"/>
            <a:ext cx="933614" cy="557891"/>
          </a:xfrm>
          <a:prstGeom prst="rect">
            <a:avLst/>
          </a:prstGeom>
        </p:spPr>
      </p:pic>
      <p:pic>
        <p:nvPicPr>
          <p:cNvPr id="13" name="Picture 12">
            <a:extLst>
              <a:ext uri="{FF2B5EF4-FFF2-40B4-BE49-F238E27FC236}">
                <a16:creationId xmlns:a16="http://schemas.microsoft.com/office/drawing/2014/main" id="{425FDB6E-EA8F-4C98-8137-67011B3D8860}"/>
              </a:ext>
            </a:extLst>
          </p:cNvPr>
          <p:cNvPicPr>
            <a:picLocks noChangeAspect="1"/>
          </p:cNvPicPr>
          <p:nvPr/>
        </p:nvPicPr>
        <p:blipFill>
          <a:blip r:embed="rId6"/>
          <a:stretch>
            <a:fillRect/>
          </a:stretch>
        </p:blipFill>
        <p:spPr>
          <a:xfrm>
            <a:off x="271326" y="3216321"/>
            <a:ext cx="1943101" cy="2599554"/>
          </a:xfrm>
          <a:prstGeom prst="rect">
            <a:avLst/>
          </a:prstGeom>
        </p:spPr>
      </p:pic>
      <p:sp>
        <p:nvSpPr>
          <p:cNvPr id="17" name="TextBox 16">
            <a:extLst>
              <a:ext uri="{FF2B5EF4-FFF2-40B4-BE49-F238E27FC236}">
                <a16:creationId xmlns:a16="http://schemas.microsoft.com/office/drawing/2014/main" id="{705E05F0-4B25-9420-BDBC-DD77C2B9D2A8}"/>
              </a:ext>
            </a:extLst>
          </p:cNvPr>
          <p:cNvSpPr txBox="1"/>
          <p:nvPr/>
        </p:nvSpPr>
        <p:spPr>
          <a:xfrm>
            <a:off x="157298" y="5949895"/>
            <a:ext cx="257147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2024 LEAPS Brochure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https://www.leaps-initiative.eu/resources/</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19" name="Picture 18">
            <a:extLst>
              <a:ext uri="{FF2B5EF4-FFF2-40B4-BE49-F238E27FC236}">
                <a16:creationId xmlns:a16="http://schemas.microsoft.com/office/drawing/2014/main" id="{AD7FB381-DDF2-CFB3-31AF-D8BBFC6F1108}"/>
              </a:ext>
            </a:extLst>
          </p:cNvPr>
          <p:cNvPicPr>
            <a:picLocks noChangeAspect="1"/>
          </p:cNvPicPr>
          <p:nvPr/>
        </p:nvPicPr>
        <p:blipFill>
          <a:blip r:embed="rId8"/>
          <a:stretch>
            <a:fillRect/>
          </a:stretch>
        </p:blipFill>
        <p:spPr>
          <a:xfrm>
            <a:off x="3190970" y="5948677"/>
            <a:ext cx="2109735" cy="737446"/>
          </a:xfrm>
          <a:prstGeom prst="rect">
            <a:avLst/>
          </a:prstGeom>
        </p:spPr>
      </p:pic>
      <p:pic>
        <p:nvPicPr>
          <p:cNvPr id="1030" name="Picture 6" descr="LEAPS EP 01">
            <a:extLst>
              <a:ext uri="{FF2B5EF4-FFF2-40B4-BE49-F238E27FC236}">
                <a16:creationId xmlns:a16="http://schemas.microsoft.com/office/drawing/2014/main" id="{E0A96734-DDF6-6D57-A259-0B3C3E94BD2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065" r="8898"/>
          <a:stretch/>
        </p:blipFill>
        <p:spPr bwMode="auto">
          <a:xfrm>
            <a:off x="2305049" y="3216321"/>
            <a:ext cx="4114801" cy="2599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038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C9611-6D1E-602C-A153-4BAE456CAA5C}"/>
              </a:ext>
            </a:extLst>
          </p:cNvPr>
          <p:cNvPicPr>
            <a:picLocks noChangeAspect="1"/>
          </p:cNvPicPr>
          <p:nvPr/>
        </p:nvPicPr>
        <p:blipFill>
          <a:blip r:embed="rId2"/>
          <a:stretch>
            <a:fillRect/>
          </a:stretch>
        </p:blipFill>
        <p:spPr>
          <a:xfrm>
            <a:off x="0" y="-27384"/>
            <a:ext cx="8690346" cy="5784294"/>
          </a:xfrm>
          <a:prstGeom prst="rect">
            <a:avLst/>
          </a:prstGeom>
        </p:spPr>
      </p:pic>
      <p:sp>
        <p:nvSpPr>
          <p:cNvPr id="3" name="TextBox 2">
            <a:extLst>
              <a:ext uri="{FF2B5EF4-FFF2-40B4-BE49-F238E27FC236}">
                <a16:creationId xmlns:a16="http://schemas.microsoft.com/office/drawing/2014/main" id="{510E4213-107E-0702-912F-85C741636F5B}"/>
              </a:ext>
            </a:extLst>
          </p:cNvPr>
          <p:cNvSpPr txBox="1"/>
          <p:nvPr/>
        </p:nvSpPr>
        <p:spPr>
          <a:xfrm>
            <a:off x="7464152" y="6079008"/>
            <a:ext cx="4441874"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B0F0"/>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https://youtu.be/tCwJ_CB2cyM</a:t>
            </a:r>
            <a:r>
              <a:rPr kumimoji="0" lang="en-GB" sz="1600" b="0" i="0" u="none" strike="noStrike" kern="1200" cap="none" spc="0" normalizeH="0" baseline="0" noProof="0" dirty="0">
                <a:ln>
                  <a:noFill/>
                </a:ln>
                <a:solidFill>
                  <a:srgbClr val="00B0F0"/>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B0F0"/>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https://youtu.be/6EHqtsF6Vrw</a:t>
            </a:r>
            <a:r>
              <a:rPr kumimoji="0" lang="en-GB" sz="1600" b="0" i="0" u="none" strike="noStrike" kern="1200" cap="none" spc="0" normalizeH="0" baseline="0" noProof="0" dirty="0">
                <a:ln>
                  <a:noFill/>
                </a:ln>
                <a:solidFill>
                  <a:srgbClr val="00B0F0"/>
                </a:solidFill>
                <a:effectLst/>
                <a:uLnTx/>
                <a:uFillTx/>
                <a:latin typeface="Calibri" panose="020F0502020204030204"/>
                <a:ea typeface="+mn-ea"/>
                <a:cs typeface="+mn-cs"/>
              </a:rPr>
              <a:t> </a:t>
            </a:r>
            <a:endParaRPr kumimoji="0" lang="en-UA"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pic>
        <p:nvPicPr>
          <p:cNvPr id="4098" name="Picture 2" descr="ESRF-EBS, a revolutionary new synchrotron - YouTube">
            <a:extLst>
              <a:ext uri="{FF2B5EF4-FFF2-40B4-BE49-F238E27FC236}">
                <a16:creationId xmlns:a16="http://schemas.microsoft.com/office/drawing/2014/main" id="{9EE169C3-1324-4464-DF1E-84A35BDDE4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364" b="11364"/>
          <a:stretch/>
        </p:blipFill>
        <p:spPr bwMode="auto">
          <a:xfrm>
            <a:off x="7536160" y="3978623"/>
            <a:ext cx="4657898" cy="20252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B5BDB89-30F9-D7B2-1A5B-3B9F095D3D69}"/>
              </a:ext>
            </a:extLst>
          </p:cNvPr>
          <p:cNvPicPr>
            <a:picLocks noChangeAspect="1"/>
          </p:cNvPicPr>
          <p:nvPr/>
        </p:nvPicPr>
        <p:blipFill>
          <a:blip r:embed="rId6"/>
          <a:stretch>
            <a:fillRect/>
          </a:stretch>
        </p:blipFill>
        <p:spPr>
          <a:xfrm>
            <a:off x="8802439" y="1902171"/>
            <a:ext cx="1765300" cy="2019300"/>
          </a:xfrm>
          <a:prstGeom prst="rect">
            <a:avLst/>
          </a:prstGeom>
        </p:spPr>
      </p:pic>
    </p:spTree>
    <p:extLst>
      <p:ext uri="{BB962C8B-B14F-4D97-AF65-F5344CB8AC3E}">
        <p14:creationId xmlns:p14="http://schemas.microsoft.com/office/powerpoint/2010/main" val="8429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1DEFB9-4C20-3D5E-5352-E53B55A15B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 y="182388"/>
            <a:ext cx="1066067" cy="1066067"/>
          </a:xfrm>
          <a:prstGeom prst="rect">
            <a:avLst/>
          </a:prstGeom>
        </p:spPr>
      </p:pic>
      <p:sp>
        <p:nvSpPr>
          <p:cNvPr id="7" name="TextBox 6">
            <a:extLst>
              <a:ext uri="{FF2B5EF4-FFF2-40B4-BE49-F238E27FC236}">
                <a16:creationId xmlns:a16="http://schemas.microsoft.com/office/drawing/2014/main" id="{94BA8040-879B-D2CB-0C65-EF9AB4D0DF94}"/>
              </a:ext>
            </a:extLst>
          </p:cNvPr>
          <p:cNvSpPr txBox="1"/>
          <p:nvPr/>
        </p:nvSpPr>
        <p:spPr>
          <a:xfrm>
            <a:off x="1645920" y="494232"/>
            <a:ext cx="9306877"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Kyiv Academic University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Department of Applied Physics and Nanomaterials &gt;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3"/>
              </a:rPr>
              <a:t>https://kau.org.ua/en/kordyuk</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p:txBody>
      </p:sp>
      <p:sp>
        <p:nvSpPr>
          <p:cNvPr id="8" name="TextBox 7">
            <a:extLst>
              <a:ext uri="{FF2B5EF4-FFF2-40B4-BE49-F238E27FC236}">
                <a16:creationId xmlns:a16="http://schemas.microsoft.com/office/drawing/2014/main" id="{48668A2E-1CAC-9950-28FE-BAB9264DB330}"/>
              </a:ext>
            </a:extLst>
          </p:cNvPr>
          <p:cNvSpPr txBox="1"/>
          <p:nvPr/>
        </p:nvSpPr>
        <p:spPr>
          <a:xfrm>
            <a:off x="1645919" y="1723220"/>
            <a:ext cx="9306877"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G.V. </a:t>
            </a:r>
            <a:r>
              <a:rPr kumimoji="0" lang="en-US" sz="2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Kurdyumov</a:t>
            </a: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Institute for Metal Physics</a:t>
            </a: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of </a:t>
            </a:r>
            <a:r>
              <a:rPr kumimoji="0" lang="en-US" sz="2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NAS of Ukraine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Department of Superconductivity &gt;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4"/>
              </a:rPr>
              <a:t>https://www.imp.kiev.ua/~kord</a:t>
            </a:r>
            <a:endPar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22532" name="Picture 4" descr="ІНСТИТУТ МЕТАЛОФІЗИКИ ІМ.Г.В.КУРДЮМОВА НАЦІОНАЛЬНОЇ АКАДЕМІЇ НАУК УКРАЇНИ -  Промисловість і Наука Києва">
            <a:extLst>
              <a:ext uri="{FF2B5EF4-FFF2-40B4-BE49-F238E27FC236}">
                <a16:creationId xmlns:a16="http://schemas.microsoft.com/office/drawing/2014/main" id="{830FCA08-B6B0-D27F-B0B2-417EB2FE7D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331" y="1403180"/>
            <a:ext cx="1239204" cy="11542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4344DC3-B675-8A1B-023C-FC232D2F0F38}"/>
              </a:ext>
            </a:extLst>
          </p:cNvPr>
          <p:cNvSpPr txBox="1"/>
          <p:nvPr/>
        </p:nvSpPr>
        <p:spPr>
          <a:xfrm>
            <a:off x="1645918" y="3144129"/>
            <a:ext cx="1012688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Leibniz Institute for Solid State and Materials Research Dresden - </a:t>
            </a:r>
            <a:r>
              <a:rPr kumimoji="0" lang="en-US" sz="2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IFW Dresden</a:t>
            </a: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Leibniz Lab in Kyiv &gt;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6"/>
              </a:rPr>
              <a:t>https://gu-qumat.ifw-dresden.de</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p:txBody>
      </p:sp>
      <p:pic>
        <p:nvPicPr>
          <p:cNvPr id="10" name="Picture 9">
            <a:extLst>
              <a:ext uri="{FF2B5EF4-FFF2-40B4-BE49-F238E27FC236}">
                <a16:creationId xmlns:a16="http://schemas.microsoft.com/office/drawing/2014/main" id="{CABEC9CD-818E-3AC7-7CDB-60BC1E70F600}"/>
              </a:ext>
            </a:extLst>
          </p:cNvPr>
          <p:cNvPicPr>
            <a:picLocks noChangeAspect="1"/>
          </p:cNvPicPr>
          <p:nvPr/>
        </p:nvPicPr>
        <p:blipFill rotWithShape="1">
          <a:blip r:embed="rId7"/>
          <a:srcRect r="68230"/>
          <a:stretch/>
        </p:blipFill>
        <p:spPr>
          <a:xfrm>
            <a:off x="419201" y="2938389"/>
            <a:ext cx="944535" cy="936382"/>
          </a:xfrm>
          <a:prstGeom prst="rect">
            <a:avLst/>
          </a:prstGeom>
        </p:spPr>
      </p:pic>
      <p:pic>
        <p:nvPicPr>
          <p:cNvPr id="11" name="Picture 10">
            <a:extLst>
              <a:ext uri="{FF2B5EF4-FFF2-40B4-BE49-F238E27FC236}">
                <a16:creationId xmlns:a16="http://schemas.microsoft.com/office/drawing/2014/main" id="{81E58144-E4D7-034E-0B16-DEB5704521F3}"/>
              </a:ext>
            </a:extLst>
          </p:cNvPr>
          <p:cNvPicPr>
            <a:picLocks noChangeAspect="1"/>
          </p:cNvPicPr>
          <p:nvPr/>
        </p:nvPicPr>
        <p:blipFill rotWithShape="1">
          <a:blip r:embed="rId7"/>
          <a:srcRect r="68230"/>
          <a:stretch/>
        </p:blipFill>
        <p:spPr>
          <a:xfrm>
            <a:off x="419201" y="2949819"/>
            <a:ext cx="944535" cy="936382"/>
          </a:xfrm>
          <a:prstGeom prst="rect">
            <a:avLst/>
          </a:prstGeom>
        </p:spPr>
      </p:pic>
      <p:pic>
        <p:nvPicPr>
          <p:cNvPr id="22534" name="Picture 6" descr="Logo GUQuMat 300ppi">
            <a:extLst>
              <a:ext uri="{FF2B5EF4-FFF2-40B4-BE49-F238E27FC236}">
                <a16:creationId xmlns:a16="http://schemas.microsoft.com/office/drawing/2014/main" id="{0902FF2F-E766-EB7F-7FE3-7533D02881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171" y="4203777"/>
            <a:ext cx="1846580" cy="13242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2C8E4A8-C06A-BCB0-DD9F-0A0BD61BE277}"/>
              </a:ext>
            </a:extLst>
          </p:cNvPr>
          <p:cNvSpPr txBox="1"/>
          <p:nvPr/>
        </p:nvSpPr>
        <p:spPr>
          <a:xfrm>
            <a:off x="2071160" y="4266559"/>
            <a:ext cx="3642361"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German-Ukrainian Center for Quantum Materials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9"/>
              </a:rPr>
              <a:t>https://kau.org.ua/gu-qumat</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p:txBody>
      </p:sp>
      <p:pic>
        <p:nvPicPr>
          <p:cNvPr id="22536" name="Picture 8" descr="L4U2">
            <a:extLst>
              <a:ext uri="{FF2B5EF4-FFF2-40B4-BE49-F238E27FC236}">
                <a16:creationId xmlns:a16="http://schemas.microsoft.com/office/drawing/2014/main" id="{CDAC04E9-05CF-2255-6008-214272D7BF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14" t="36000" r="55587" b="21969"/>
          <a:stretch/>
        </p:blipFill>
        <p:spPr bwMode="auto">
          <a:xfrm>
            <a:off x="6381750" y="4263777"/>
            <a:ext cx="2021878" cy="11288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2EC3446-8893-FCDB-5600-6CD53AF968D5}"/>
              </a:ext>
            </a:extLst>
          </p:cNvPr>
          <p:cNvSpPr txBox="1"/>
          <p:nvPr/>
        </p:nvSpPr>
        <p:spPr>
          <a:xfrm>
            <a:off x="8590281" y="4260927"/>
            <a:ext cx="3251200" cy="11541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Eastern European Synchrotron Light Source in Ukraine</a:t>
            </a:r>
          </a:p>
        </p:txBody>
      </p:sp>
      <p:pic>
        <p:nvPicPr>
          <p:cNvPr id="22540" name="Picture 12" descr="VUIAS Logo">
            <a:extLst>
              <a:ext uri="{FF2B5EF4-FFF2-40B4-BE49-F238E27FC236}">
                <a16:creationId xmlns:a16="http://schemas.microsoft.com/office/drawing/2014/main" id="{B37A5FEE-1A5F-49B0-BDCD-F74D263D9E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9201" y="5680394"/>
            <a:ext cx="2851254" cy="102645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13D9014-0E9F-66E4-6629-DEC485ABD69C}"/>
              </a:ext>
            </a:extLst>
          </p:cNvPr>
          <p:cNvSpPr txBox="1"/>
          <p:nvPr/>
        </p:nvSpPr>
        <p:spPr>
          <a:xfrm>
            <a:off x="3454666" y="6227909"/>
            <a:ext cx="609790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2"/>
              </a:rPr>
              <a:t>https://vuias.org</a:t>
            </a:r>
            <a:r>
              <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2542" name="Picture 14" descr="Моя хата скраю – нічого не знаю або чому НАНУ виходить зі складу МААН |  Івано-Франківський національний технічний університет нафти і газу">
            <a:extLst>
              <a:ext uri="{FF2B5EF4-FFF2-40B4-BE49-F238E27FC236}">
                <a16:creationId xmlns:a16="http://schemas.microsoft.com/office/drawing/2014/main" id="{C8DAC951-AB5C-3755-F03C-A54039238C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23945" y="1318320"/>
            <a:ext cx="1239204" cy="1588063"/>
          </a:xfrm>
          <a:prstGeom prst="rect">
            <a:avLst/>
          </a:prstGeom>
          <a:noFill/>
          <a:extLst>
            <a:ext uri="{909E8E84-426E-40DD-AFC4-6F175D3DCCD1}">
              <a14:hiddenFill xmlns:a14="http://schemas.microsoft.com/office/drawing/2010/main">
                <a:solidFill>
                  <a:srgbClr val="FFFFFF"/>
                </a:solidFill>
              </a14:hiddenFill>
            </a:ext>
          </a:extLst>
        </p:spPr>
      </p:pic>
      <p:pic>
        <p:nvPicPr>
          <p:cNvPr id="22544" name="Picture 16" descr="Візуальні матеріали – Національний фонд досліджень України">
            <a:extLst>
              <a:ext uri="{FF2B5EF4-FFF2-40B4-BE49-F238E27FC236}">
                <a16:creationId xmlns:a16="http://schemas.microsoft.com/office/drawing/2014/main" id="{C326070D-6EA8-233F-2733-20101F4DB35A}"/>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5153" t="14715" r="21694" b="16501"/>
          <a:stretch/>
        </p:blipFill>
        <p:spPr bwMode="auto">
          <a:xfrm>
            <a:off x="6224015" y="5577750"/>
            <a:ext cx="2021878" cy="112909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1D22C85-8A01-4A59-ECDC-5BDDCCE7B28B}"/>
              </a:ext>
            </a:extLst>
          </p:cNvPr>
          <p:cNvSpPr txBox="1"/>
          <p:nvPr/>
        </p:nvSpPr>
        <p:spPr>
          <a:xfrm>
            <a:off x="8590281" y="5590932"/>
            <a:ext cx="3251200"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National Research Foundation of Ukraine</a:t>
            </a:r>
            <a:r>
              <a:rPr kumimoji="0" lang="uk-UA" sz="23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15"/>
              </a:rPr>
              <a:t>https://nrfu.org.ua</a:t>
            </a:r>
            <a:r>
              <a:rPr kumimoji="0" lang="uk-UA"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50236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4034" name="Picture 6">
            <a:extLst>
              <a:ext uri="{FF2B5EF4-FFF2-40B4-BE49-F238E27FC236}">
                <a16:creationId xmlns:a16="http://schemas.microsoft.com/office/drawing/2014/main" id="{47EF6126-317A-248C-E6C6-B39219BE46A4}"/>
              </a:ext>
            </a:extLst>
          </p:cNvPr>
          <p:cNvPicPr>
            <a:picLocks noChangeAspect="1" noChangeArrowheads="1"/>
          </p:cNvPicPr>
          <p:nvPr/>
        </p:nvPicPr>
        <p:blipFill>
          <a:blip r:embed="rId2"/>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Text Box 8">
            <a:extLst>
              <a:ext uri="{FF2B5EF4-FFF2-40B4-BE49-F238E27FC236}">
                <a16:creationId xmlns:a16="http://schemas.microsoft.com/office/drawing/2014/main" id="{73291FF8-A2C3-C1D5-EC49-7A0FB51B6BBB}"/>
              </a:ext>
            </a:extLst>
          </p:cNvPr>
          <p:cNvSpPr txBox="1">
            <a:spLocks noChangeArrowheads="1"/>
          </p:cNvSpPr>
          <p:nvPr/>
        </p:nvSpPr>
        <p:spPr bwMode="auto">
          <a:xfrm>
            <a:off x="1704083" y="6049456"/>
            <a:ext cx="1577676" cy="584775"/>
          </a:xfrm>
          <a:prstGeom prst="rect">
            <a:avLst/>
          </a:prstGeom>
          <a:noFill/>
          <a:ln>
            <a:noFill/>
          </a:ln>
          <a:effectLst/>
          <a:extLst>
            <a:ext uri="{909E8E84-426E-40DD-AFC4-6F175D3DCCD1}">
              <a14:hiddenFill xmlns:a14="http://schemas.microsoft.com/office/drawing/2010/main">
                <a:solidFill>
                  <a:srgbClr val="69868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en-US" b="1" i="0" u="none" strike="noStrike" kern="1200" cap="none" spc="0" normalizeH="0" baseline="0" noProof="0" dirty="0">
                <a:ln>
                  <a:noFill/>
                </a:ln>
                <a:solidFill>
                  <a:srgbClr val="FFFFFF"/>
                </a:solidFill>
                <a:effectLst>
                  <a:outerShdw blurRad="88900" dist="76200" dir="2700000" algn="tl" rotWithShape="0">
                    <a:prstClr val="black">
                      <a:alpha val="94000"/>
                    </a:prstClr>
                  </a:outerShdw>
                </a:effectLst>
                <a:uLnTx/>
                <a:uFillTx/>
                <a:latin typeface="Arial" charset="0"/>
                <a:ea typeface="+mn-ea"/>
                <a:cs typeface="+mn-cs"/>
              </a:rPr>
              <a:t>BESSY</a:t>
            </a:r>
          </a:p>
        </p:txBody>
      </p:sp>
      <p:sp>
        <p:nvSpPr>
          <p:cNvPr id="4" name="TextBox 3">
            <a:extLst>
              <a:ext uri="{FF2B5EF4-FFF2-40B4-BE49-F238E27FC236}">
                <a16:creationId xmlns:a16="http://schemas.microsoft.com/office/drawing/2014/main" id="{C027BDE3-DD29-5329-AAC6-4FD4FED27BEC}"/>
              </a:ext>
            </a:extLst>
          </p:cNvPr>
          <p:cNvSpPr txBox="1"/>
          <p:nvPr/>
        </p:nvSpPr>
        <p:spPr>
          <a:xfrm rot="16200000">
            <a:off x="-1848544" y="3541110"/>
            <a:ext cx="609600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hlinkClick r:id="rId3"/>
              </a:rPr>
              <a:t>https://www.helmholtz-berlin.de/en/about-us/</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p>
        </p:txBody>
      </p:sp>
      <p:pic>
        <p:nvPicPr>
          <p:cNvPr id="6" name="Picture 5">
            <a:extLst>
              <a:ext uri="{FF2B5EF4-FFF2-40B4-BE49-F238E27FC236}">
                <a16:creationId xmlns:a16="http://schemas.microsoft.com/office/drawing/2014/main" id="{FDD06E44-BE17-77D4-EDA5-49AACA252AA2}"/>
              </a:ext>
            </a:extLst>
          </p:cNvPr>
          <p:cNvPicPr>
            <a:picLocks noChangeAspect="1"/>
          </p:cNvPicPr>
          <p:nvPr/>
        </p:nvPicPr>
        <p:blipFill>
          <a:blip r:embed="rId4"/>
          <a:stretch>
            <a:fillRect/>
          </a:stretch>
        </p:blipFill>
        <p:spPr>
          <a:xfrm>
            <a:off x="162768" y="128619"/>
            <a:ext cx="3342340" cy="628615"/>
          </a:xfrm>
          <a:prstGeom prst="rect">
            <a:avLst/>
          </a:prstGeom>
          <a:solidFill>
            <a:schemeClr val="tx1"/>
          </a:solidFill>
          <a:ln w="57150">
            <a:solidFill>
              <a:schemeClr val="tx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Adlershof technology park Berlin | Reason-Why.Berlin">
            <a:extLst>
              <a:ext uri="{FF2B5EF4-FFF2-40B4-BE49-F238E27FC236}">
                <a16:creationId xmlns:a16="http://schemas.microsoft.com/office/drawing/2014/main" id="{951927EC-5C04-AF3E-42DA-77C1EF0AD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8">
            <a:extLst>
              <a:ext uri="{FF2B5EF4-FFF2-40B4-BE49-F238E27FC236}">
                <a16:creationId xmlns:a16="http://schemas.microsoft.com/office/drawing/2014/main" id="{4FD11EB8-AF2F-C475-5E1D-493729F37ABB}"/>
              </a:ext>
            </a:extLst>
          </p:cNvPr>
          <p:cNvSpPr txBox="1">
            <a:spLocks noChangeArrowheads="1"/>
          </p:cNvSpPr>
          <p:nvPr/>
        </p:nvSpPr>
        <p:spPr bwMode="auto">
          <a:xfrm>
            <a:off x="335360" y="6093296"/>
            <a:ext cx="4723794" cy="523220"/>
          </a:xfrm>
          <a:prstGeom prst="rect">
            <a:avLst/>
          </a:prstGeom>
          <a:noFill/>
          <a:ln>
            <a:noFill/>
          </a:ln>
          <a:effectLst/>
          <a:extLst>
            <a:ext uri="{909E8E84-426E-40DD-AFC4-6F175D3DCCD1}">
              <a14:hiddenFill xmlns:a14="http://schemas.microsoft.com/office/drawing/2010/main">
                <a:solidFill>
                  <a:srgbClr val="69868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en-US" sz="2800" b="1" i="0" u="none" strike="noStrike" kern="1200" cap="none" spc="0" normalizeH="0" baseline="0" noProof="0" dirty="0">
                <a:ln>
                  <a:noFill/>
                </a:ln>
                <a:solidFill>
                  <a:srgbClr val="FFFFFF"/>
                </a:solidFill>
                <a:effectLst>
                  <a:outerShdw blurRad="88900" dist="76200" dir="2700000" algn="tl" rotWithShape="0">
                    <a:prstClr val="black">
                      <a:alpha val="94000"/>
                    </a:prstClr>
                  </a:outerShdw>
                </a:effectLst>
                <a:uLnTx/>
                <a:uFillTx/>
                <a:latin typeface="Arial" charset="0"/>
                <a:ea typeface="+mn-ea"/>
                <a:cs typeface="+mn-cs"/>
              </a:rPr>
              <a:t>BESSY @ Berlin Adlershof</a:t>
            </a:r>
          </a:p>
        </p:txBody>
      </p:sp>
    </p:spTree>
    <p:extLst>
      <p:ext uri="{BB962C8B-B14F-4D97-AF65-F5344CB8AC3E}">
        <p14:creationId xmlns:p14="http://schemas.microsoft.com/office/powerpoint/2010/main" val="50555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Рисунок 2">
            <a:extLst>
              <a:ext uri="{FF2B5EF4-FFF2-40B4-BE49-F238E27FC236}">
                <a16:creationId xmlns:a16="http://schemas.microsoft.com/office/drawing/2014/main" id="{54B3167E-F10F-D364-D9AE-AF484A50023C}"/>
              </a:ext>
            </a:extLst>
          </p:cNvPr>
          <p:cNvPicPr>
            <a:picLocks noChangeAspect="1"/>
          </p:cNvPicPr>
          <p:nvPr/>
        </p:nvPicPr>
        <p:blipFill rotWithShape="1">
          <a:blip r:embed="rId2">
            <a:extLst>
              <a:ext uri="{28A0092B-C50C-407E-A947-70E740481C1C}">
                <a14:useLocalDpi xmlns:a14="http://schemas.microsoft.com/office/drawing/2010/main" val="0"/>
              </a:ext>
            </a:extLst>
          </a:blip>
          <a:srcRect t="222" b="3112"/>
          <a:stretch/>
        </p:blipFill>
        <p:spPr bwMode="auto">
          <a:xfrm>
            <a:off x="0" y="1153160"/>
            <a:ext cx="6096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0" name="Рисунок 1">
            <a:extLst>
              <a:ext uri="{FF2B5EF4-FFF2-40B4-BE49-F238E27FC236}">
                <a16:creationId xmlns:a16="http://schemas.microsoft.com/office/drawing/2014/main" id="{D23F608D-2587-B4BF-1FEC-1AE27D2516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2" y="1153160"/>
            <a:ext cx="609599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7826" name="Рисунок 1">
            <a:extLst>
              <a:ext uri="{FF2B5EF4-FFF2-40B4-BE49-F238E27FC236}">
                <a16:creationId xmlns:a16="http://schemas.microsoft.com/office/drawing/2014/main" id="{FE18C913-2235-01F7-2CC9-C31C255D9B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22" name="Рисунок 2">
            <a:extLst>
              <a:ext uri="{FF2B5EF4-FFF2-40B4-BE49-F238E27FC236}">
                <a16:creationId xmlns:a16="http://schemas.microsoft.com/office/drawing/2014/main" id="{30368E86-F0F3-4F44-06DE-7E8AA2E64B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2946" name="Рисунок 1">
            <a:extLst>
              <a:ext uri="{FF2B5EF4-FFF2-40B4-BE49-F238E27FC236}">
                <a16:creationId xmlns:a16="http://schemas.microsoft.com/office/drawing/2014/main" id="{B7E7E899-1044-36FE-BBED-4E488C5A58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81091" y="-2"/>
            <a:ext cx="5143501" cy="6858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Рисунок 3">
            <a:extLst>
              <a:ext uri="{FF2B5EF4-FFF2-40B4-BE49-F238E27FC236}">
                <a16:creationId xmlns:a16="http://schemas.microsoft.com/office/drawing/2014/main" id="{BE1AC0BC-1ECE-43CB-5BD1-3944B39573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475" y="0"/>
            <a:ext cx="51435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lettra | WayForLight">
            <a:extLst>
              <a:ext uri="{FF2B5EF4-FFF2-40B4-BE49-F238E27FC236}">
                <a16:creationId xmlns:a16="http://schemas.microsoft.com/office/drawing/2014/main" id="{7B3C9CB7-5869-5084-43A3-B55BBB545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8">
            <a:extLst>
              <a:ext uri="{FF2B5EF4-FFF2-40B4-BE49-F238E27FC236}">
                <a16:creationId xmlns:a16="http://schemas.microsoft.com/office/drawing/2014/main" id="{FCA1A52A-F48D-395D-8E4B-A8920BA4DA71}"/>
              </a:ext>
            </a:extLst>
          </p:cNvPr>
          <p:cNvSpPr txBox="1">
            <a:spLocks noChangeArrowheads="1"/>
          </p:cNvSpPr>
          <p:nvPr/>
        </p:nvSpPr>
        <p:spPr bwMode="auto">
          <a:xfrm>
            <a:off x="191344" y="116632"/>
            <a:ext cx="4678910" cy="523220"/>
          </a:xfrm>
          <a:prstGeom prst="rect">
            <a:avLst/>
          </a:prstGeom>
          <a:noFill/>
          <a:ln>
            <a:noFill/>
          </a:ln>
          <a:effectLst/>
          <a:extLst>
            <a:ext uri="{909E8E84-426E-40DD-AFC4-6F175D3DCCD1}">
              <a14:hiddenFill xmlns:a14="http://schemas.microsoft.com/office/drawing/2010/main">
                <a:solidFill>
                  <a:srgbClr val="69868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en-US" sz="2800" b="1" i="0" u="none" strike="noStrike" kern="1200" cap="none" spc="0" normalizeH="0" baseline="0" noProof="0" dirty="0">
                <a:ln>
                  <a:noFill/>
                </a:ln>
                <a:solidFill>
                  <a:srgbClr val="FFFFFF"/>
                </a:solidFill>
                <a:effectLst>
                  <a:outerShdw blurRad="88900" dist="76200" dir="2700000" algn="tl" rotWithShape="0">
                    <a:prstClr val="black">
                      <a:alpha val="94000"/>
                    </a:prstClr>
                  </a:outerShdw>
                </a:effectLst>
                <a:uLnTx/>
                <a:uFillTx/>
                <a:latin typeface="Arial" charset="0"/>
                <a:ea typeface="+mn-ea"/>
                <a:cs typeface="+mn-cs"/>
              </a:rPr>
              <a:t>Elettra Sincrotrone Trieste</a:t>
            </a:r>
          </a:p>
        </p:txBody>
      </p:sp>
      <p:sp>
        <p:nvSpPr>
          <p:cNvPr id="6" name="TextBox 5">
            <a:extLst>
              <a:ext uri="{FF2B5EF4-FFF2-40B4-BE49-F238E27FC236}">
                <a16:creationId xmlns:a16="http://schemas.microsoft.com/office/drawing/2014/main" id="{BF0093FD-5A99-2218-7063-16391299F390}"/>
              </a:ext>
            </a:extLst>
          </p:cNvPr>
          <p:cNvSpPr txBox="1"/>
          <p:nvPr/>
        </p:nvSpPr>
        <p:spPr>
          <a:xfrm>
            <a:off x="5951984" y="6309320"/>
            <a:ext cx="6096000" cy="369332"/>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https://www.elettra.eu/</a:t>
            </a:r>
          </a:p>
        </p:txBody>
      </p:sp>
    </p:spTree>
    <p:extLst>
      <p:ext uri="{BB962C8B-B14F-4D97-AF65-F5344CB8AC3E}">
        <p14:creationId xmlns:p14="http://schemas.microsoft.com/office/powerpoint/2010/main" val="116759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Рисунок 3">
            <a:extLst>
              <a:ext uri="{FF2B5EF4-FFF2-40B4-BE49-F238E27FC236}">
                <a16:creationId xmlns:a16="http://schemas.microsoft.com/office/drawing/2014/main" id="{11258295-CE2A-71AF-58D5-068FABEFB5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0"/>
            <a:ext cx="122205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5058" name="Picture 3" descr="B_14">
            <a:extLst>
              <a:ext uri="{FF2B5EF4-FFF2-40B4-BE49-F238E27FC236}">
                <a16:creationId xmlns:a16="http://schemas.microsoft.com/office/drawing/2014/main" id="{93D7AECA-027A-3E16-FFD5-756AEC0D9A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00109-B2AF-D7E7-3A43-04840494CEA3}"/>
              </a:ext>
            </a:extLst>
          </p:cNvPr>
          <p:cNvSpPr>
            <a:spLocks noGrp="1"/>
          </p:cNvSpPr>
          <p:nvPr>
            <p:ph idx="1"/>
          </p:nvPr>
        </p:nvSpPr>
        <p:spPr>
          <a:xfrm>
            <a:off x="609600" y="985837"/>
            <a:ext cx="11195538" cy="5661147"/>
          </a:xfrm>
        </p:spPr>
        <p:txBody>
          <a:bodyPr>
            <a:noAutofit/>
          </a:bodyPr>
          <a:lstStyle/>
          <a:p>
            <a:pPr marL="0" indent="0">
              <a:buNone/>
            </a:pPr>
            <a:r>
              <a:rPr lang="en-GB" sz="3600" dirty="0"/>
              <a:t>What Is a Synchrotron?</a:t>
            </a:r>
            <a:endParaRPr lang="en-GB" dirty="0"/>
          </a:p>
          <a:p>
            <a:pPr>
              <a:spcBef>
                <a:spcPts val="2800"/>
              </a:spcBef>
            </a:pPr>
            <a:r>
              <a:rPr lang="en-GB" b="1" dirty="0">
                <a:solidFill>
                  <a:schemeClr val="bg2">
                    <a:lumMod val="90000"/>
                  </a:schemeClr>
                </a:solidFill>
              </a:rPr>
              <a:t>Historical Background: </a:t>
            </a:r>
            <a:r>
              <a:rPr lang="en-GB" dirty="0">
                <a:solidFill>
                  <a:schemeClr val="bg2">
                    <a:lumMod val="90000"/>
                  </a:schemeClr>
                </a:solidFill>
              </a:rPr>
              <a:t>Early experiments, discovery of synchrotron radiation, and key developmental milestones.</a:t>
            </a:r>
          </a:p>
          <a:p>
            <a:pPr>
              <a:spcBef>
                <a:spcPts val="2800"/>
              </a:spcBef>
            </a:pPr>
            <a:r>
              <a:rPr lang="en-GB" b="1" dirty="0">
                <a:solidFill>
                  <a:schemeClr val="bg2">
                    <a:lumMod val="90000"/>
                  </a:schemeClr>
                </a:solidFill>
              </a:rPr>
              <a:t>Global Landscape: </a:t>
            </a:r>
            <a:r>
              <a:rPr lang="en-GB" dirty="0">
                <a:solidFill>
                  <a:schemeClr val="bg2">
                    <a:lumMod val="90000"/>
                  </a:schemeClr>
                </a:solidFill>
              </a:rPr>
              <a:t>Major synchrotron facilities worldwide and their unique features; LEAPS.</a:t>
            </a:r>
          </a:p>
          <a:p>
            <a:pPr>
              <a:spcBef>
                <a:spcPts val="2800"/>
              </a:spcBef>
            </a:pPr>
            <a:r>
              <a:rPr lang="en-GB" b="1" dirty="0"/>
              <a:t>Construction &amp; Principles of Operation: </a:t>
            </a:r>
            <a:r>
              <a:rPr lang="en-GB" dirty="0"/>
              <a:t>How synchrotrons accelerate particles, produce intense X-rays, and the main components (e.g., injector, storage ring, beamlines).</a:t>
            </a:r>
          </a:p>
          <a:p>
            <a:pPr marL="0" indent="0">
              <a:buNone/>
            </a:pPr>
            <a:endParaRPr lang="en-UA" dirty="0"/>
          </a:p>
        </p:txBody>
      </p:sp>
    </p:spTree>
    <p:extLst>
      <p:ext uri="{BB962C8B-B14F-4D97-AF65-F5344CB8AC3E}">
        <p14:creationId xmlns:p14="http://schemas.microsoft.com/office/powerpoint/2010/main" val="880329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65D21D-05C9-58CB-9D78-8629617B690C}"/>
              </a:ext>
            </a:extLst>
          </p:cNvPr>
          <p:cNvPicPr>
            <a:picLocks noChangeAspect="1"/>
          </p:cNvPicPr>
          <p:nvPr/>
        </p:nvPicPr>
        <p:blipFill>
          <a:blip r:embed="rId2"/>
          <a:stretch>
            <a:fillRect/>
          </a:stretch>
        </p:blipFill>
        <p:spPr>
          <a:xfrm>
            <a:off x="82629" y="94985"/>
            <a:ext cx="6129528" cy="1743629"/>
          </a:xfrm>
          <a:prstGeom prst="rect">
            <a:avLst/>
          </a:prstGeom>
        </p:spPr>
      </p:pic>
      <p:sp>
        <p:nvSpPr>
          <p:cNvPr id="5" name="Up Ribbon 4">
            <a:extLst>
              <a:ext uri="{FF2B5EF4-FFF2-40B4-BE49-F238E27FC236}">
                <a16:creationId xmlns:a16="http://schemas.microsoft.com/office/drawing/2014/main" id="{7E5180B1-E7B4-ADF9-B859-126845B1FBB7}"/>
              </a:ext>
            </a:extLst>
          </p:cNvPr>
          <p:cNvSpPr/>
          <p:nvPr/>
        </p:nvSpPr>
        <p:spPr>
          <a:xfrm>
            <a:off x="1849942" y="1827336"/>
            <a:ext cx="10147300" cy="1257236"/>
          </a:xfrm>
          <a:prstGeom prst="ribbon2">
            <a:avLst>
              <a:gd name="adj1" fmla="val 16667"/>
              <a:gd name="adj2" fmla="val 74153"/>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rPr>
              <a:t>Навчання через </a:t>
            </a:r>
            <a:r>
              <a:rPr kumimoji="0" lang="ru-RU" sz="2800" b="0" i="1" u="none" strike="noStrike" kern="1200" cap="none" spc="0" normalizeH="0" baseline="0" noProof="0" dirty="0">
                <a:ln>
                  <a:noFill/>
                </a:ln>
                <a:solidFill>
                  <a:prstClr val="black"/>
                </a:solidFill>
                <a:effectLst/>
                <a:uLnTx/>
                <a:uFillTx/>
                <a:latin typeface="Calibri" panose="020F0502020204030204"/>
                <a:ea typeface="+mn-ea"/>
                <a:cs typeface="+mn-cs"/>
              </a:rPr>
              <a:t>передові</a:t>
            </a:r>
            <a:r>
              <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rPr>
              <a:t> дослідженнях</a:t>
            </a:r>
            <a:br>
              <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2800" b="0" i="1" u="none" strike="noStrike" kern="1200" cap="none" spc="0" normalizeH="0" baseline="0" noProof="0" dirty="0">
                <a:ln>
                  <a:noFill/>
                </a:ln>
                <a:solidFill>
                  <a:srgbClr val="0672BC"/>
                </a:solidFill>
                <a:effectLst/>
                <a:uLnTx/>
                <a:uFillTx/>
                <a:latin typeface="Calibri" panose="020F0502020204030204"/>
                <a:ea typeface="+mn-ea"/>
                <a:cs typeface="+mn-cs"/>
              </a:rPr>
              <a:t>передові</a:t>
            </a:r>
            <a:r>
              <a:rPr kumimoji="0" lang="ru-RU" sz="2800" b="0" i="0" u="none" strike="noStrike" kern="1200" cap="none" spc="0" normalizeH="0" baseline="0" noProof="0" dirty="0">
                <a:ln>
                  <a:noFill/>
                </a:ln>
                <a:solidFill>
                  <a:srgbClr val="0672BC"/>
                </a:solidFill>
                <a:effectLst/>
                <a:uLnTx/>
                <a:uFillTx/>
                <a:latin typeface="Calibri" panose="020F0502020204030204"/>
                <a:ea typeface="+mn-ea"/>
                <a:cs typeface="+mn-cs"/>
              </a:rPr>
              <a:t> = </a:t>
            </a:r>
            <a:r>
              <a:rPr kumimoji="0" lang="ru-RU" sz="2800" b="0" i="1" u="none" strike="noStrike" kern="1200" cap="none" spc="0" normalizeH="0" baseline="0" noProof="0" dirty="0">
                <a:ln>
                  <a:noFill/>
                </a:ln>
                <a:solidFill>
                  <a:srgbClr val="0672BC"/>
                </a:solidFill>
                <a:effectLst/>
                <a:uLnTx/>
                <a:uFillTx/>
                <a:latin typeface="Calibri" panose="020F0502020204030204"/>
                <a:ea typeface="+mn-ea"/>
                <a:cs typeface="+mn-cs"/>
              </a:rPr>
              <a:t>цікаві</a:t>
            </a:r>
            <a:endParaRPr kumimoji="0" lang="en-UA" sz="2800" b="0" i="1" u="none" strike="noStrike" kern="1200" cap="none" spc="0" normalizeH="0" baseline="0" noProof="0" dirty="0">
              <a:ln>
                <a:noFill/>
              </a:ln>
              <a:solidFill>
                <a:srgbClr val="0672BC"/>
              </a:solidFill>
              <a:effectLst/>
              <a:uLnTx/>
              <a:uFillTx/>
              <a:latin typeface="Calibri" panose="020F0502020204030204"/>
              <a:ea typeface="+mn-ea"/>
              <a:cs typeface="+mn-cs"/>
            </a:endParaRPr>
          </a:p>
        </p:txBody>
      </p:sp>
      <p:sp>
        <p:nvSpPr>
          <p:cNvPr id="7" name="Left-right Arrow 6">
            <a:extLst>
              <a:ext uri="{FF2B5EF4-FFF2-40B4-BE49-F238E27FC236}">
                <a16:creationId xmlns:a16="http://schemas.microsoft.com/office/drawing/2014/main" id="{9CBD89F9-5E0B-0A49-86EC-2D696025CED9}"/>
              </a:ext>
            </a:extLst>
          </p:cNvPr>
          <p:cNvSpPr/>
          <p:nvPr/>
        </p:nvSpPr>
        <p:spPr>
          <a:xfrm rot="18900000">
            <a:off x="6115018" y="4507425"/>
            <a:ext cx="1219200" cy="558800"/>
          </a:xfrm>
          <a:prstGeom prst="leftRightArrow">
            <a:avLst>
              <a:gd name="adj1" fmla="val 50000"/>
              <a:gd name="adj2" fmla="val 77320"/>
            </a:avLst>
          </a:prstGeom>
          <a:solidFill>
            <a:schemeClr val="bg2">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0469FBC-4FD7-FA59-A283-1E227B564DAB}"/>
              </a:ext>
            </a:extLst>
          </p:cNvPr>
          <p:cNvSpPr txBox="1"/>
          <p:nvPr/>
        </p:nvSpPr>
        <p:spPr>
          <a:xfrm>
            <a:off x="7164347" y="3712173"/>
            <a:ext cx="21717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800" b="0" i="0" u="none" strike="noStrike" kern="1200" cap="none" spc="0" normalizeH="0" baseline="0" noProof="0" dirty="0">
                <a:ln>
                  <a:noFill/>
                </a:ln>
                <a:solidFill>
                  <a:srgbClr val="0070C0"/>
                </a:solidFill>
                <a:effectLst/>
                <a:uLnTx/>
                <a:uFillTx/>
                <a:latin typeface="Calibri" panose="020F0502020204030204"/>
                <a:ea typeface="+mn-ea"/>
                <a:cs typeface="+mn-cs"/>
              </a:rPr>
              <a:t>Міжнародна співпраця</a:t>
            </a:r>
            <a:endParaRPr kumimoji="0" lang="en-UA" sz="2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659D112-29A0-5E42-D0EF-D51614AAC605}"/>
              </a:ext>
            </a:extLst>
          </p:cNvPr>
          <p:cNvSpPr txBox="1"/>
          <p:nvPr/>
        </p:nvSpPr>
        <p:spPr>
          <a:xfrm>
            <a:off x="4865753" y="5371766"/>
            <a:ext cx="278768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800" b="0" i="0" u="none" strike="noStrike" kern="1200" cap="none" spc="0" normalizeH="0" baseline="0" noProof="0" dirty="0">
                <a:ln>
                  <a:noFill/>
                </a:ln>
                <a:solidFill>
                  <a:srgbClr val="0070C0"/>
                </a:solidFill>
                <a:effectLst/>
                <a:uLnTx/>
                <a:uFillTx/>
                <a:latin typeface="Calibri" panose="020F0502020204030204"/>
                <a:ea typeface="+mn-ea"/>
                <a:cs typeface="+mn-cs"/>
              </a:rPr>
              <a:t>Студенти та молоді науковці</a:t>
            </a:r>
            <a:endParaRPr kumimoji="0" lang="en-UA" sz="2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5BAC3D9-F223-0F4C-112A-C0BB62D3787B}"/>
              </a:ext>
            </a:extLst>
          </p:cNvPr>
          <p:cNvSpPr txBox="1"/>
          <p:nvPr/>
        </p:nvSpPr>
        <p:spPr>
          <a:xfrm>
            <a:off x="8944004" y="5338060"/>
            <a:ext cx="31178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800" b="0" i="0" u="none" strike="noStrike" kern="1200" cap="none" spc="0" normalizeH="0" baseline="0" noProof="0" dirty="0">
                <a:ln>
                  <a:noFill/>
                </a:ln>
                <a:solidFill>
                  <a:srgbClr val="0070C0"/>
                </a:solidFill>
                <a:effectLst/>
                <a:uLnTx/>
                <a:uFillTx/>
                <a:latin typeface="Calibri" panose="020F0502020204030204"/>
                <a:ea typeface="+mn-ea"/>
                <a:cs typeface="+mn-cs"/>
              </a:rPr>
              <a:t>Дослідницька інфраструктура</a:t>
            </a:r>
            <a:endParaRPr kumimoji="0" lang="en-UA" sz="2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Left-right Arrow 11">
            <a:extLst>
              <a:ext uri="{FF2B5EF4-FFF2-40B4-BE49-F238E27FC236}">
                <a16:creationId xmlns:a16="http://schemas.microsoft.com/office/drawing/2014/main" id="{B3EE9113-84D0-9021-F351-A4646C6E18F2}"/>
              </a:ext>
            </a:extLst>
          </p:cNvPr>
          <p:cNvSpPr/>
          <p:nvPr/>
        </p:nvSpPr>
        <p:spPr>
          <a:xfrm rot="2700000" flipH="1">
            <a:off x="9203280" y="4507424"/>
            <a:ext cx="1219200" cy="558800"/>
          </a:xfrm>
          <a:prstGeom prst="leftRightArrow">
            <a:avLst>
              <a:gd name="adj1" fmla="val 50000"/>
              <a:gd name="adj2" fmla="val 77320"/>
            </a:avLst>
          </a:prstGeom>
          <a:solidFill>
            <a:schemeClr val="bg2">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Left-right Arrow 12">
            <a:extLst>
              <a:ext uri="{FF2B5EF4-FFF2-40B4-BE49-F238E27FC236}">
                <a16:creationId xmlns:a16="http://schemas.microsoft.com/office/drawing/2014/main" id="{5BD2668D-FF93-943D-2652-C34BFD2ADD93}"/>
              </a:ext>
            </a:extLst>
          </p:cNvPr>
          <p:cNvSpPr/>
          <p:nvPr/>
        </p:nvSpPr>
        <p:spPr>
          <a:xfrm flipH="1">
            <a:off x="7773594" y="5565715"/>
            <a:ext cx="1219200" cy="558800"/>
          </a:xfrm>
          <a:prstGeom prst="leftRightArrow">
            <a:avLst>
              <a:gd name="adj1" fmla="val 50000"/>
              <a:gd name="adj2" fmla="val 77320"/>
            </a:avLst>
          </a:prstGeom>
          <a:solidFill>
            <a:schemeClr val="bg2">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Down Arrow 13">
            <a:extLst>
              <a:ext uri="{FF2B5EF4-FFF2-40B4-BE49-F238E27FC236}">
                <a16:creationId xmlns:a16="http://schemas.microsoft.com/office/drawing/2014/main" id="{334F7EED-1357-265D-3547-BDBDE0F24DE7}"/>
              </a:ext>
            </a:extLst>
          </p:cNvPr>
          <p:cNvSpPr/>
          <p:nvPr/>
        </p:nvSpPr>
        <p:spPr>
          <a:xfrm>
            <a:off x="7964447" y="2944536"/>
            <a:ext cx="571500" cy="735363"/>
          </a:xfrm>
          <a:prstGeom prst="downArrow">
            <a:avLst>
              <a:gd name="adj1" fmla="val 50000"/>
              <a:gd name="adj2" fmla="val 74444"/>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9CC8422-F5F0-FE26-DAB6-225A3D095E6C}"/>
              </a:ext>
            </a:extLst>
          </p:cNvPr>
          <p:cNvSpPr txBox="1"/>
          <p:nvPr/>
        </p:nvSpPr>
        <p:spPr>
          <a:xfrm>
            <a:off x="6923592" y="499210"/>
            <a:ext cx="50736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0" i="1" u="none" strike="noStrike" kern="1200" cap="none" spc="0" normalizeH="0" baseline="0" noProof="0" dirty="0">
                <a:ln>
                  <a:noFill/>
                </a:ln>
                <a:solidFill>
                  <a:srgbClr val="000000"/>
                </a:solidFill>
                <a:effectLst/>
                <a:uLnTx/>
                <a:uFillTx/>
                <a:latin typeface="Calibri" panose="020F0502020204030204"/>
                <a:ea typeface="+mn-ea"/>
                <a:cs typeface="+mn-cs"/>
              </a:rPr>
              <a:t>Мета КАУ:</a:t>
            </a:r>
            <a:r>
              <a:rPr kumimoji="0" lang="en-GB" sz="2000" b="0" i="1"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ru-RU" sz="2000" b="0" i="0" u="none" strike="noStrike" kern="1200" cap="none" spc="0" normalizeH="0" baseline="0" noProof="0" dirty="0">
                <a:ln>
                  <a:noFill/>
                </a:ln>
                <a:solidFill>
                  <a:prstClr val="black"/>
                </a:solidFill>
                <a:effectLst/>
                <a:uLnTx/>
                <a:uFillTx/>
                <a:latin typeface="Calibri" panose="020F0502020204030204"/>
                <a:ea typeface="+mn-ea"/>
                <a:cs typeface="+mn-cs"/>
              </a:rPr>
              <a:t>залучення студентів до наукових досліджень через синергію освіти, науки та інновацій</a:t>
            </a:r>
            <a:endPar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70ABBDD-F397-CD26-0539-788C96A6274E}"/>
              </a:ext>
            </a:extLst>
          </p:cNvPr>
          <p:cNvSpPr txBox="1"/>
          <p:nvPr/>
        </p:nvSpPr>
        <p:spPr>
          <a:xfrm>
            <a:off x="198886" y="3551493"/>
            <a:ext cx="3958643" cy="317009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uk-UA" sz="2000" b="0" i="0" u="none" strike="noStrike" kern="1200" cap="none" spc="0" normalizeH="0" baseline="0" noProof="0" dirty="0">
                <a:ln>
                  <a:noFill/>
                </a:ln>
                <a:solidFill>
                  <a:prstClr val="black"/>
                </a:solidFill>
                <a:effectLst/>
                <a:uLnTx/>
                <a:uFillTx/>
                <a:latin typeface="Calibri" panose="020F0502020204030204"/>
                <a:ea typeface="+mn-ea"/>
                <a:cs typeface="+mn-cs"/>
              </a:rPr>
              <a:t>Квантові матеріали + квантові технології</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uk-UA" sz="2000" b="0" i="0" u="none" strike="noStrike" kern="1200" cap="none" spc="0" normalizeH="0" baseline="0" noProof="0" dirty="0">
                <a:ln>
                  <a:noFill/>
                </a:ln>
                <a:solidFill>
                  <a:prstClr val="black"/>
                </a:solidFill>
                <a:effectLst/>
                <a:uLnTx/>
                <a:uFillTx/>
                <a:latin typeface="Calibri" panose="020F0502020204030204"/>
                <a:ea typeface="+mn-ea"/>
                <a:cs typeface="+mn-cs"/>
              </a:rPr>
              <a:t>Машинне навчання для досліджень: конденсована речовина, астрофізика, біологія, математика</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uk-UA" sz="2000" b="0" i="0" u="none" strike="noStrike" kern="1200" cap="none" spc="0" normalizeH="0" baseline="0" noProof="0" dirty="0">
                <a:ln>
                  <a:noFill/>
                </a:ln>
                <a:solidFill>
                  <a:prstClr val="black"/>
                </a:solidFill>
                <a:effectLst/>
                <a:uLnTx/>
                <a:uFillTx/>
                <a:latin typeface="Calibri" panose="020F0502020204030204"/>
                <a:ea typeface="+mn-ea"/>
                <a:cs typeface="+mn-cs"/>
              </a:rPr>
              <a:t>Розвиток дослідницької інфраструктури (синхротронні дослідження)</a:t>
            </a:r>
            <a:endPar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Left Brace 2">
            <a:extLst>
              <a:ext uri="{FF2B5EF4-FFF2-40B4-BE49-F238E27FC236}">
                <a16:creationId xmlns:a16="http://schemas.microsoft.com/office/drawing/2014/main" id="{004C923E-6D51-2707-D56D-8E96E97891C2}"/>
              </a:ext>
            </a:extLst>
          </p:cNvPr>
          <p:cNvSpPr/>
          <p:nvPr/>
        </p:nvSpPr>
        <p:spPr>
          <a:xfrm>
            <a:off x="4232939" y="3782326"/>
            <a:ext cx="642937" cy="2708434"/>
          </a:xfrm>
          <a:prstGeom prst="leftBrace">
            <a:avLst>
              <a:gd name="adj1" fmla="val 37222"/>
              <a:gd name="adj2" fmla="val 4789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426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44BD602B-DA2A-767E-EBAF-5B4CD4115EBA}"/>
              </a:ext>
            </a:extLst>
          </p:cNvPr>
          <p:cNvPicPr>
            <a:picLocks noChangeAspect="1" noChangeArrowheads="1"/>
          </p:cNvPicPr>
          <p:nvPr/>
        </p:nvPicPr>
        <p:blipFill>
          <a:blip r:embed="rId3"/>
          <a:srcRect/>
          <a:stretch>
            <a:fillRect/>
          </a:stretch>
        </p:blipFill>
        <p:spPr bwMode="auto">
          <a:xfrm>
            <a:off x="1555872" y="1192091"/>
            <a:ext cx="8502650" cy="530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9395" name="Rectangle 16">
            <a:extLst>
              <a:ext uri="{FF2B5EF4-FFF2-40B4-BE49-F238E27FC236}">
                <a16:creationId xmlns:a16="http://schemas.microsoft.com/office/drawing/2014/main" id="{732F73BA-2995-5A7E-0943-8EF0BCF4E52A}"/>
              </a:ext>
            </a:extLst>
          </p:cNvPr>
          <p:cNvSpPr>
            <a:spLocks noChangeArrowheads="1"/>
          </p:cNvSpPr>
          <p:nvPr/>
        </p:nvSpPr>
        <p:spPr bwMode="auto">
          <a:xfrm>
            <a:off x="1817689" y="74613"/>
            <a:ext cx="46069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0070C0"/>
                </a:solidFill>
                <a:effectLst/>
                <a:uLnTx/>
                <a:uFillTx/>
                <a:latin typeface="Calibri" charset="0"/>
                <a:ea typeface="+mn-ea"/>
                <a:cs typeface="+mn-cs"/>
              </a:rPr>
              <a:t>Synchrotron</a:t>
            </a:r>
            <a:endParaRPr kumimoji="0" lang="ru-RU" altLang="en-US" sz="4400" b="1" i="0" u="none" strike="noStrike" kern="1200" cap="none" spc="0" normalizeH="0" baseline="0" noProof="0">
              <a:ln>
                <a:noFill/>
              </a:ln>
              <a:solidFill>
                <a:srgbClr val="0070C0"/>
              </a:solidFill>
              <a:effectLst/>
              <a:uLnTx/>
              <a:uFillTx/>
              <a:latin typeface="Calibri" charset="0"/>
              <a:ea typeface="+mn-ea"/>
              <a:cs typeface="+mn-cs"/>
            </a:endParaRPr>
          </a:p>
        </p:txBody>
      </p:sp>
      <p:pic>
        <p:nvPicPr>
          <p:cNvPr id="2" name="Picture 1">
            <a:extLst>
              <a:ext uri="{FF2B5EF4-FFF2-40B4-BE49-F238E27FC236}">
                <a16:creationId xmlns:a16="http://schemas.microsoft.com/office/drawing/2014/main" id="{AFF44BE8-5F77-9806-8FC7-670E953972EB}"/>
              </a:ext>
            </a:extLst>
          </p:cNvPr>
          <p:cNvPicPr>
            <a:picLocks noChangeAspect="1"/>
          </p:cNvPicPr>
          <p:nvPr/>
        </p:nvPicPr>
        <p:blipFill>
          <a:blip r:embed="rId4"/>
          <a:stretch>
            <a:fillRect/>
          </a:stretch>
        </p:blipFill>
        <p:spPr>
          <a:xfrm>
            <a:off x="8855710" y="1674813"/>
            <a:ext cx="2863850" cy="501650"/>
          </a:xfrm>
          <a:prstGeom prst="rect">
            <a:avLst/>
          </a:prstGeom>
        </p:spPr>
      </p:pic>
      <p:pic>
        <p:nvPicPr>
          <p:cNvPr id="3" name="Picture 2">
            <a:extLst>
              <a:ext uri="{FF2B5EF4-FFF2-40B4-BE49-F238E27FC236}">
                <a16:creationId xmlns:a16="http://schemas.microsoft.com/office/drawing/2014/main" id="{40ED4DC6-3021-0F5A-C6E0-CEB3BA87D2C6}"/>
              </a:ext>
            </a:extLst>
          </p:cNvPr>
          <p:cNvPicPr>
            <a:picLocks noChangeAspect="1"/>
          </p:cNvPicPr>
          <p:nvPr/>
        </p:nvPicPr>
        <p:blipFill>
          <a:blip r:embed="rId5"/>
          <a:stretch>
            <a:fillRect/>
          </a:stretch>
        </p:blipFill>
        <p:spPr>
          <a:xfrm>
            <a:off x="8901430" y="452158"/>
            <a:ext cx="2567337" cy="1093909"/>
          </a:xfrm>
          <a:prstGeom prst="rect">
            <a:avLst/>
          </a:prstGeom>
        </p:spPr>
      </p:pic>
      <p:sp>
        <p:nvSpPr>
          <p:cNvPr id="4" name="TextBox 3">
            <a:extLst>
              <a:ext uri="{FF2B5EF4-FFF2-40B4-BE49-F238E27FC236}">
                <a16:creationId xmlns:a16="http://schemas.microsoft.com/office/drawing/2014/main" id="{0917C6BA-5368-540D-B083-BCFB323D54E5}"/>
              </a:ext>
            </a:extLst>
          </p:cNvPr>
          <p:cNvSpPr txBox="1"/>
          <p:nvPr/>
        </p:nvSpPr>
        <p:spPr>
          <a:xfrm>
            <a:off x="4480560" y="2714841"/>
            <a:ext cx="966931" cy="523220"/>
          </a:xfrm>
          <a:prstGeom prst="rect">
            <a:avLst/>
          </a:prstGeom>
          <a:noFill/>
        </p:spPr>
        <p:txBody>
          <a:bodyPr wrap="none" rtlCol="0">
            <a:spAutoFit/>
          </a:bodyPr>
          <a:lstStyle/>
          <a:p>
            <a:r>
              <a:rPr lang="en-UA" sz="2800" dirty="0">
                <a:solidFill>
                  <a:schemeClr val="accent5">
                    <a:lumMod val="75000"/>
                  </a:schemeClr>
                </a:solidFill>
              </a:rPr>
              <a:t>LinAc</a:t>
            </a:r>
          </a:p>
        </p:txBody>
      </p:sp>
      <p:cxnSp>
        <p:nvCxnSpPr>
          <p:cNvPr id="8" name="Straight Arrow Connector 7">
            <a:extLst>
              <a:ext uri="{FF2B5EF4-FFF2-40B4-BE49-F238E27FC236}">
                <a16:creationId xmlns:a16="http://schemas.microsoft.com/office/drawing/2014/main" id="{EC19D760-C7AF-09FD-1EB8-A20F056B56B4}"/>
              </a:ext>
            </a:extLst>
          </p:cNvPr>
          <p:cNvCxnSpPr>
            <a:cxnSpLocks/>
          </p:cNvCxnSpPr>
          <p:nvPr/>
        </p:nvCxnSpPr>
        <p:spPr>
          <a:xfrm>
            <a:off x="5189220" y="3238061"/>
            <a:ext cx="258271" cy="110929"/>
          </a:xfrm>
          <a:prstGeom prst="straightConnector1">
            <a:avLst/>
          </a:prstGeom>
          <a:ln w="28575">
            <a:solidFill>
              <a:schemeClr val="accent5">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AA77843-038E-CBFD-8D79-670BDC6133FD}"/>
              </a:ext>
            </a:extLst>
          </p:cNvPr>
          <p:cNvSpPr txBox="1"/>
          <p:nvPr/>
        </p:nvSpPr>
        <p:spPr>
          <a:xfrm>
            <a:off x="1413388" y="1151593"/>
            <a:ext cx="2004651" cy="523220"/>
          </a:xfrm>
          <a:prstGeom prst="rect">
            <a:avLst/>
          </a:prstGeom>
          <a:noFill/>
        </p:spPr>
        <p:txBody>
          <a:bodyPr wrap="none" rtlCol="0">
            <a:spAutoFit/>
          </a:bodyPr>
          <a:lstStyle/>
          <a:p>
            <a:r>
              <a:rPr lang="en-UA" sz="2800" dirty="0">
                <a:solidFill>
                  <a:schemeClr val="accent5">
                    <a:lumMod val="75000"/>
                  </a:schemeClr>
                </a:solidFill>
              </a:rPr>
              <a:t>Storage Ring</a:t>
            </a:r>
          </a:p>
        </p:txBody>
      </p:sp>
      <p:cxnSp>
        <p:nvCxnSpPr>
          <p:cNvPr id="11" name="Straight Arrow Connector 10">
            <a:extLst>
              <a:ext uri="{FF2B5EF4-FFF2-40B4-BE49-F238E27FC236}">
                <a16:creationId xmlns:a16="http://schemas.microsoft.com/office/drawing/2014/main" id="{F2E51384-70DE-764E-EC79-E6FD48604221}"/>
              </a:ext>
            </a:extLst>
          </p:cNvPr>
          <p:cNvCxnSpPr>
            <a:cxnSpLocks/>
            <a:stCxn id="10" idx="2"/>
          </p:cNvCxnSpPr>
          <p:nvPr/>
        </p:nvCxnSpPr>
        <p:spPr>
          <a:xfrm>
            <a:off x="2415714" y="1674813"/>
            <a:ext cx="1241886" cy="839787"/>
          </a:xfrm>
          <a:prstGeom prst="straightConnector1">
            <a:avLst/>
          </a:prstGeom>
          <a:ln w="28575">
            <a:solidFill>
              <a:schemeClr val="accent5">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9E97999-3FF3-8C03-07C2-EB3317E3CCE1}"/>
              </a:ext>
            </a:extLst>
          </p:cNvPr>
          <p:cNvSpPr txBox="1"/>
          <p:nvPr/>
        </p:nvSpPr>
        <p:spPr>
          <a:xfrm>
            <a:off x="6303414" y="791230"/>
            <a:ext cx="1314912" cy="523220"/>
          </a:xfrm>
          <a:prstGeom prst="rect">
            <a:avLst/>
          </a:prstGeom>
          <a:noFill/>
        </p:spPr>
        <p:txBody>
          <a:bodyPr wrap="none" rtlCol="0">
            <a:spAutoFit/>
          </a:bodyPr>
          <a:lstStyle/>
          <a:p>
            <a:r>
              <a:rPr lang="en-UA" sz="2800" dirty="0">
                <a:solidFill>
                  <a:schemeClr val="accent5">
                    <a:lumMod val="75000"/>
                  </a:schemeClr>
                </a:solidFill>
              </a:rPr>
              <a:t>Booster</a:t>
            </a:r>
          </a:p>
        </p:txBody>
      </p:sp>
      <p:cxnSp>
        <p:nvCxnSpPr>
          <p:cNvPr id="14" name="Straight Arrow Connector 13">
            <a:extLst>
              <a:ext uri="{FF2B5EF4-FFF2-40B4-BE49-F238E27FC236}">
                <a16:creationId xmlns:a16="http://schemas.microsoft.com/office/drawing/2014/main" id="{011662ED-4516-8808-0733-32D83376F452}"/>
              </a:ext>
            </a:extLst>
          </p:cNvPr>
          <p:cNvCxnSpPr>
            <a:cxnSpLocks/>
          </p:cNvCxnSpPr>
          <p:nvPr/>
        </p:nvCxnSpPr>
        <p:spPr>
          <a:xfrm flipH="1">
            <a:off x="6743700" y="1314450"/>
            <a:ext cx="217170" cy="1725930"/>
          </a:xfrm>
          <a:prstGeom prst="straightConnector1">
            <a:avLst/>
          </a:prstGeom>
          <a:ln w="28575">
            <a:solidFill>
              <a:schemeClr val="accent5">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853F2E1-74F8-51E8-ACE9-FCA84C31DD95}"/>
              </a:ext>
            </a:extLst>
          </p:cNvPr>
          <p:cNvSpPr txBox="1"/>
          <p:nvPr/>
        </p:nvSpPr>
        <p:spPr>
          <a:xfrm>
            <a:off x="6743700" y="5315751"/>
            <a:ext cx="2210239" cy="523220"/>
          </a:xfrm>
          <a:prstGeom prst="rect">
            <a:avLst/>
          </a:prstGeom>
          <a:noFill/>
        </p:spPr>
        <p:txBody>
          <a:bodyPr wrap="square" rtlCol="0">
            <a:spAutoFit/>
          </a:bodyPr>
          <a:lstStyle/>
          <a:p>
            <a:r>
              <a:rPr lang="en-UA" sz="2800" dirty="0">
                <a:solidFill>
                  <a:schemeClr val="accent2"/>
                </a:solidFill>
              </a:rPr>
              <a:t>Beamlines</a:t>
            </a:r>
          </a:p>
        </p:txBody>
      </p:sp>
      <p:cxnSp>
        <p:nvCxnSpPr>
          <p:cNvPr id="17" name="Straight Arrow Connector 16">
            <a:extLst>
              <a:ext uri="{FF2B5EF4-FFF2-40B4-BE49-F238E27FC236}">
                <a16:creationId xmlns:a16="http://schemas.microsoft.com/office/drawing/2014/main" id="{BACFCF4C-6EE6-EE8D-BDBA-E203F19B94FE}"/>
              </a:ext>
            </a:extLst>
          </p:cNvPr>
          <p:cNvCxnSpPr>
            <a:cxnSpLocks/>
          </p:cNvCxnSpPr>
          <p:nvPr/>
        </p:nvCxnSpPr>
        <p:spPr>
          <a:xfrm flipV="1">
            <a:off x="7726680" y="4217670"/>
            <a:ext cx="628650" cy="1133998"/>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F39847F-ED9F-4732-42EC-2598C4A93EC0}"/>
              </a:ext>
            </a:extLst>
          </p:cNvPr>
          <p:cNvCxnSpPr>
            <a:cxnSpLocks/>
          </p:cNvCxnSpPr>
          <p:nvPr/>
        </p:nvCxnSpPr>
        <p:spPr>
          <a:xfrm flipH="1" flipV="1">
            <a:off x="6743700" y="4926330"/>
            <a:ext cx="674370" cy="425338"/>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011C091-86D0-482E-101F-7C29D5E83E83}"/>
              </a:ext>
            </a:extLst>
          </p:cNvPr>
          <p:cNvSpPr txBox="1"/>
          <p:nvPr/>
        </p:nvSpPr>
        <p:spPr>
          <a:xfrm>
            <a:off x="2026920" y="5838971"/>
            <a:ext cx="2210239" cy="523220"/>
          </a:xfrm>
          <a:prstGeom prst="rect">
            <a:avLst/>
          </a:prstGeom>
          <a:noFill/>
        </p:spPr>
        <p:txBody>
          <a:bodyPr wrap="square" rtlCol="0">
            <a:spAutoFit/>
          </a:bodyPr>
          <a:lstStyle/>
          <a:p>
            <a:r>
              <a:rPr lang="en-UA" sz="2800" dirty="0">
                <a:solidFill>
                  <a:schemeClr val="accent2"/>
                </a:solidFill>
              </a:rPr>
              <a:t>Andulator</a:t>
            </a:r>
          </a:p>
        </p:txBody>
      </p:sp>
      <p:cxnSp>
        <p:nvCxnSpPr>
          <p:cNvPr id="30" name="Straight Arrow Connector 29">
            <a:extLst>
              <a:ext uri="{FF2B5EF4-FFF2-40B4-BE49-F238E27FC236}">
                <a16:creationId xmlns:a16="http://schemas.microsoft.com/office/drawing/2014/main" id="{145A02CB-0410-959E-F648-308D8D714E5A}"/>
              </a:ext>
            </a:extLst>
          </p:cNvPr>
          <p:cNvCxnSpPr>
            <a:cxnSpLocks/>
          </p:cNvCxnSpPr>
          <p:nvPr/>
        </p:nvCxnSpPr>
        <p:spPr>
          <a:xfrm flipV="1">
            <a:off x="3009900" y="4037350"/>
            <a:ext cx="1824990" cy="1837538"/>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23856A0-3117-78BF-89B8-A02B944FBE76}"/>
              </a:ext>
            </a:extLst>
          </p:cNvPr>
          <p:cNvSpPr txBox="1"/>
          <p:nvPr/>
        </p:nvSpPr>
        <p:spPr>
          <a:xfrm>
            <a:off x="369222" y="3165229"/>
            <a:ext cx="1888099" cy="954107"/>
          </a:xfrm>
          <a:prstGeom prst="rect">
            <a:avLst/>
          </a:prstGeom>
          <a:noFill/>
          <a:ln>
            <a:noFill/>
          </a:ln>
        </p:spPr>
        <p:txBody>
          <a:bodyPr wrap="square" rtlCol="0">
            <a:spAutoFit/>
          </a:bodyPr>
          <a:lstStyle/>
          <a:p>
            <a:r>
              <a:rPr lang="en-UA" sz="2800" dirty="0">
                <a:solidFill>
                  <a:schemeClr val="accent2"/>
                </a:solidFill>
              </a:rPr>
              <a:t>Bending magnets</a:t>
            </a:r>
          </a:p>
        </p:txBody>
      </p:sp>
      <p:cxnSp>
        <p:nvCxnSpPr>
          <p:cNvPr id="34" name="Straight Arrow Connector 33">
            <a:extLst>
              <a:ext uri="{FF2B5EF4-FFF2-40B4-BE49-F238E27FC236}">
                <a16:creationId xmlns:a16="http://schemas.microsoft.com/office/drawing/2014/main" id="{D1FDA4DA-7435-C983-FBA6-761D51483960}"/>
              </a:ext>
            </a:extLst>
          </p:cNvPr>
          <p:cNvCxnSpPr>
            <a:cxnSpLocks/>
          </p:cNvCxnSpPr>
          <p:nvPr/>
        </p:nvCxnSpPr>
        <p:spPr>
          <a:xfrm flipV="1">
            <a:off x="1817689" y="3681872"/>
            <a:ext cx="2137091" cy="3548"/>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raph of total energy, proper plus kinetic">
            <a:extLst>
              <a:ext uri="{FF2B5EF4-FFF2-40B4-BE49-F238E27FC236}">
                <a16:creationId xmlns:a16="http://schemas.microsoft.com/office/drawing/2014/main" id="{C719EB38-F8CD-368A-F9AA-F212A4607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 y="421640"/>
            <a:ext cx="7584496" cy="601472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A6C8CFE-8FF6-BB7B-E3A2-2E262F9245C2}"/>
                  </a:ext>
                </a:extLst>
              </p:cNvPr>
              <p:cNvSpPr txBox="1"/>
              <p:nvPr/>
            </p:nvSpPr>
            <p:spPr>
              <a:xfrm>
                <a:off x="2039404" y="762000"/>
                <a:ext cx="1823513" cy="70737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A"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𝛾</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f>
                        <m:fPr>
                          <m:ctrlPr>
                            <a:rPr kumimoji="0" lang="en-UA"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ad>
                            <m:radPr>
                              <m:degHide m:val="on"/>
                              <m:ctrlPr>
                                <a:rPr kumimoji="0" lang="en-UA"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radPr>
                            <m:deg/>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e>
                          </m:rad>
                        </m:den>
                      </m:f>
                    </m:oMath>
                  </m:oMathPara>
                </a14:m>
                <a:endPar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TextBox 3">
                <a:extLst>
                  <a:ext uri="{FF2B5EF4-FFF2-40B4-BE49-F238E27FC236}">
                    <a16:creationId xmlns:a16="http://schemas.microsoft.com/office/drawing/2014/main" id="{DA6C8CFE-8FF6-BB7B-E3A2-2E262F9245C2}"/>
                  </a:ext>
                </a:extLst>
              </p:cNvPr>
              <p:cNvSpPr txBox="1">
                <a:spLocks noRot="1" noChangeAspect="1" noMove="1" noResize="1" noEditPoints="1" noAdjustHandles="1" noChangeArrowheads="1" noChangeShapeType="1" noTextEdit="1"/>
              </p:cNvSpPr>
              <p:nvPr/>
            </p:nvSpPr>
            <p:spPr>
              <a:xfrm>
                <a:off x="2039404" y="762000"/>
                <a:ext cx="1823513" cy="707373"/>
              </a:xfrm>
              <a:prstGeom prst="rect">
                <a:avLst/>
              </a:prstGeom>
              <a:blipFill>
                <a:blip r:embed="rId3"/>
                <a:stretch>
                  <a:fillRect l="-2759" r="-690" b="-14286"/>
                </a:stretch>
              </a:blipFill>
            </p:spPr>
            <p:txBody>
              <a:bodyPr/>
              <a:lstStyle/>
              <a:p>
                <a:r>
                  <a:rPr lang="en-UA">
                    <a:noFill/>
                  </a:rPr>
                  <a:t> </a:t>
                </a:r>
              </a:p>
            </p:txBody>
          </p:sp>
        </mc:Fallback>
      </mc:AlternateContent>
      <p:pic>
        <p:nvPicPr>
          <p:cNvPr id="5" name="Picture 4">
            <a:extLst>
              <a:ext uri="{FF2B5EF4-FFF2-40B4-BE49-F238E27FC236}">
                <a16:creationId xmlns:a16="http://schemas.microsoft.com/office/drawing/2014/main" id="{B04E44CE-DAB6-8333-55F4-7A14649E5CCE}"/>
              </a:ext>
            </a:extLst>
          </p:cNvPr>
          <p:cNvPicPr>
            <a:picLocks noChangeAspect="1"/>
          </p:cNvPicPr>
          <p:nvPr/>
        </p:nvPicPr>
        <p:blipFill>
          <a:blip r:embed="rId4"/>
          <a:stretch>
            <a:fillRect/>
          </a:stretch>
        </p:blipFill>
        <p:spPr>
          <a:xfrm>
            <a:off x="8295162" y="617220"/>
            <a:ext cx="2941698" cy="562356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63AF5AD-94C3-FDFB-9B52-BA69514C9AA8}"/>
                  </a:ext>
                </a:extLst>
              </p:cNvPr>
              <p:cNvSpPr txBox="1"/>
              <p:nvPr/>
            </p:nvSpPr>
            <p:spPr>
              <a:xfrm>
                <a:off x="7584120" y="463331"/>
                <a:ext cx="961289" cy="3077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𝐸</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p>
                        <m:sSupPr>
                          <m:ctrlPr>
                            <a:rPr kumimoji="0" lang="en-UA"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𝑚𝑐</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F63AF5AD-94C3-FDFB-9B52-BA69514C9AA8}"/>
                  </a:ext>
                </a:extLst>
              </p:cNvPr>
              <p:cNvSpPr txBox="1">
                <a:spLocks noRot="1" noChangeAspect="1" noMove="1" noResize="1" noEditPoints="1" noAdjustHandles="1" noChangeArrowheads="1" noChangeShapeType="1" noTextEdit="1"/>
              </p:cNvSpPr>
              <p:nvPr/>
            </p:nvSpPr>
            <p:spPr>
              <a:xfrm>
                <a:off x="7584120" y="463331"/>
                <a:ext cx="961289" cy="307777"/>
              </a:xfrm>
              <a:prstGeom prst="rect">
                <a:avLst/>
              </a:prstGeom>
              <a:blipFill>
                <a:blip r:embed="rId5"/>
                <a:stretch>
                  <a:fillRect l="-6579" t="-8000" r="-9211" b="-40000"/>
                </a:stretch>
              </a:blipFill>
            </p:spPr>
            <p:txBody>
              <a:bodyPr/>
              <a:lstStyle/>
              <a:p>
                <a:r>
                  <a:rPr lang="en-UA">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450A816-31B0-941E-111E-C28F25C3DF92}"/>
                  </a:ext>
                </a:extLst>
              </p:cNvPr>
              <p:cNvSpPr txBox="1"/>
              <p:nvPr/>
            </p:nvSpPr>
            <p:spPr>
              <a:xfrm>
                <a:off x="9595800" y="6293069"/>
                <a:ext cx="599138" cy="3077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TextBox 7">
                <a:extLst>
                  <a:ext uri="{FF2B5EF4-FFF2-40B4-BE49-F238E27FC236}">
                    <a16:creationId xmlns:a16="http://schemas.microsoft.com/office/drawing/2014/main" id="{C450A816-31B0-941E-111E-C28F25C3DF92}"/>
                  </a:ext>
                </a:extLst>
              </p:cNvPr>
              <p:cNvSpPr txBox="1">
                <a:spLocks noRot="1" noChangeAspect="1" noMove="1" noResize="1" noEditPoints="1" noAdjustHandles="1" noChangeArrowheads="1" noChangeShapeType="1" noTextEdit="1"/>
              </p:cNvSpPr>
              <p:nvPr/>
            </p:nvSpPr>
            <p:spPr>
              <a:xfrm>
                <a:off x="9595800" y="6293069"/>
                <a:ext cx="599138" cy="307777"/>
              </a:xfrm>
              <a:prstGeom prst="rect">
                <a:avLst/>
              </a:prstGeom>
              <a:blipFill>
                <a:blip r:embed="rId6"/>
                <a:stretch>
                  <a:fillRect l="-6250" t="-8000" r="-14583" b="-40000"/>
                </a:stretch>
              </a:blipFill>
            </p:spPr>
            <p:txBody>
              <a:bodyPr/>
              <a:lstStyle/>
              <a:p>
                <a:r>
                  <a:rPr lang="en-UA">
                    <a:noFill/>
                  </a:rPr>
                  <a:t> </a:t>
                </a:r>
              </a:p>
            </p:txBody>
          </p:sp>
        </mc:Fallback>
      </mc:AlternateContent>
    </p:spTree>
    <p:extLst>
      <p:ext uri="{BB962C8B-B14F-4D97-AF65-F5344CB8AC3E}">
        <p14:creationId xmlns:p14="http://schemas.microsoft.com/office/powerpoint/2010/main" val="1485061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A64EC52-8058-0D82-63D2-A691A5A1C92E}"/>
              </a:ext>
            </a:extLst>
          </p:cNvPr>
          <p:cNvCxnSpPr>
            <a:cxnSpLocks/>
          </p:cNvCxnSpPr>
          <p:nvPr/>
        </p:nvCxnSpPr>
        <p:spPr>
          <a:xfrm>
            <a:off x="4038600" y="0"/>
            <a:ext cx="0" cy="688096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3DC5662-614B-7C48-C838-B5459174EFE9}"/>
              </a:ext>
            </a:extLst>
          </p:cNvPr>
          <p:cNvCxnSpPr>
            <a:cxnSpLocks/>
          </p:cNvCxnSpPr>
          <p:nvPr/>
        </p:nvCxnSpPr>
        <p:spPr>
          <a:xfrm flipH="1">
            <a:off x="34811" y="3429000"/>
            <a:ext cx="12157189"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B73162-3CC4-C6B8-294F-46F25FEB9F0B}"/>
              </a:ext>
            </a:extLst>
          </p:cNvPr>
          <p:cNvCxnSpPr>
            <a:cxnSpLocks/>
          </p:cNvCxnSpPr>
          <p:nvPr/>
        </p:nvCxnSpPr>
        <p:spPr>
          <a:xfrm flipH="1">
            <a:off x="3137749" y="-58916"/>
            <a:ext cx="1842635" cy="6876809"/>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8EA985-062A-F1BE-D593-C4898DA4B39D}"/>
              </a:ext>
            </a:extLst>
          </p:cNvPr>
          <p:cNvCxnSpPr>
            <a:cxnSpLocks/>
          </p:cNvCxnSpPr>
          <p:nvPr/>
        </p:nvCxnSpPr>
        <p:spPr>
          <a:xfrm flipH="1" flipV="1">
            <a:off x="35550" y="2363747"/>
            <a:ext cx="12156450" cy="325731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6A9F126-194C-7B64-AC18-6AE37A901117}"/>
              </a:ext>
            </a:extLst>
          </p:cNvPr>
          <p:cNvCxnSpPr>
            <a:cxnSpLocks/>
          </p:cNvCxnSpPr>
          <p:nvPr/>
        </p:nvCxnSpPr>
        <p:spPr>
          <a:xfrm flipH="1">
            <a:off x="2054722" y="-90511"/>
            <a:ext cx="4024983" cy="69714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7F07A8-7B9D-B8B3-23F4-03448FDE110D}"/>
              </a:ext>
            </a:extLst>
          </p:cNvPr>
          <p:cNvCxnSpPr>
            <a:cxnSpLocks/>
          </p:cNvCxnSpPr>
          <p:nvPr/>
        </p:nvCxnSpPr>
        <p:spPr>
          <a:xfrm flipH="1" flipV="1">
            <a:off x="34811" y="1116233"/>
            <a:ext cx="10038769" cy="579588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EE115A-8BD7-6B5B-A5BF-46F74E0E39AB}"/>
              </a:ext>
            </a:extLst>
          </p:cNvPr>
          <p:cNvCxnSpPr>
            <a:cxnSpLocks/>
          </p:cNvCxnSpPr>
          <p:nvPr/>
        </p:nvCxnSpPr>
        <p:spPr>
          <a:xfrm flipH="1">
            <a:off x="632323" y="-9101"/>
            <a:ext cx="6864624" cy="686462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39AAA3-3C0C-E1BA-387C-1F6DB02015D3}"/>
              </a:ext>
            </a:extLst>
          </p:cNvPr>
          <p:cNvCxnSpPr>
            <a:cxnSpLocks/>
          </p:cNvCxnSpPr>
          <p:nvPr/>
        </p:nvCxnSpPr>
        <p:spPr>
          <a:xfrm flipH="1" flipV="1">
            <a:off x="635729" y="31901"/>
            <a:ext cx="6819908" cy="681990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4D9559B-C9C6-DF8D-874F-3437B19CC197}"/>
              </a:ext>
            </a:extLst>
          </p:cNvPr>
          <p:cNvCxnSpPr>
            <a:cxnSpLocks/>
          </p:cNvCxnSpPr>
          <p:nvPr/>
        </p:nvCxnSpPr>
        <p:spPr>
          <a:xfrm>
            <a:off x="2038837" y="-31154"/>
            <a:ext cx="3990458" cy="69116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F0CC3C9-3BFA-C0A2-6899-DDCB6AD85878}"/>
              </a:ext>
            </a:extLst>
          </p:cNvPr>
          <p:cNvCxnSpPr>
            <a:cxnSpLocks/>
          </p:cNvCxnSpPr>
          <p:nvPr/>
        </p:nvCxnSpPr>
        <p:spPr>
          <a:xfrm flipH="1">
            <a:off x="38113" y="-33916"/>
            <a:ext cx="10003465" cy="577550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FC0FD8-383F-C8B2-CD97-5DDFCF34381C}"/>
              </a:ext>
            </a:extLst>
          </p:cNvPr>
          <p:cNvCxnSpPr>
            <a:cxnSpLocks/>
          </p:cNvCxnSpPr>
          <p:nvPr/>
        </p:nvCxnSpPr>
        <p:spPr>
          <a:xfrm>
            <a:off x="3105747" y="-75243"/>
            <a:ext cx="1842008" cy="687446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92A326-D7CE-EFBC-CCBF-9F4681483FC4}"/>
              </a:ext>
            </a:extLst>
          </p:cNvPr>
          <p:cNvCxnSpPr>
            <a:cxnSpLocks/>
          </p:cNvCxnSpPr>
          <p:nvPr/>
        </p:nvCxnSpPr>
        <p:spPr>
          <a:xfrm flipH="1">
            <a:off x="-6499" y="1254653"/>
            <a:ext cx="12198499" cy="326857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202" name="Oval 201">
            <a:extLst>
              <a:ext uri="{FF2B5EF4-FFF2-40B4-BE49-F238E27FC236}">
                <a16:creationId xmlns:a16="http://schemas.microsoft.com/office/drawing/2014/main" id="{E194D027-E211-7937-7C16-F4E7D0BF869E}"/>
              </a:ext>
            </a:extLst>
          </p:cNvPr>
          <p:cNvSpPr/>
          <p:nvPr/>
        </p:nvSpPr>
        <p:spPr>
          <a:xfrm>
            <a:off x="3713996" y="3103141"/>
            <a:ext cx="640139" cy="64013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981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A64EC52-8058-0D82-63D2-A691A5A1C92E}"/>
              </a:ext>
            </a:extLst>
          </p:cNvPr>
          <p:cNvCxnSpPr>
            <a:cxnSpLocks/>
          </p:cNvCxnSpPr>
          <p:nvPr/>
        </p:nvCxnSpPr>
        <p:spPr>
          <a:xfrm>
            <a:off x="4038600" y="0"/>
            <a:ext cx="0" cy="688096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3DC5662-614B-7C48-C838-B5459174EFE9}"/>
              </a:ext>
            </a:extLst>
          </p:cNvPr>
          <p:cNvCxnSpPr>
            <a:cxnSpLocks/>
          </p:cNvCxnSpPr>
          <p:nvPr/>
        </p:nvCxnSpPr>
        <p:spPr>
          <a:xfrm flipH="1">
            <a:off x="34811" y="3429000"/>
            <a:ext cx="12157189"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B73162-3CC4-C6B8-294F-46F25FEB9F0B}"/>
              </a:ext>
            </a:extLst>
          </p:cNvPr>
          <p:cNvCxnSpPr>
            <a:cxnSpLocks/>
          </p:cNvCxnSpPr>
          <p:nvPr/>
        </p:nvCxnSpPr>
        <p:spPr>
          <a:xfrm flipH="1">
            <a:off x="3137749" y="-58916"/>
            <a:ext cx="1842635" cy="6876809"/>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8EA985-062A-F1BE-D593-C4898DA4B39D}"/>
              </a:ext>
            </a:extLst>
          </p:cNvPr>
          <p:cNvCxnSpPr>
            <a:cxnSpLocks/>
          </p:cNvCxnSpPr>
          <p:nvPr/>
        </p:nvCxnSpPr>
        <p:spPr>
          <a:xfrm flipH="1" flipV="1">
            <a:off x="35550" y="2363747"/>
            <a:ext cx="12156450" cy="325731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6A9F126-194C-7B64-AC18-6AE37A901117}"/>
              </a:ext>
            </a:extLst>
          </p:cNvPr>
          <p:cNvCxnSpPr>
            <a:cxnSpLocks/>
          </p:cNvCxnSpPr>
          <p:nvPr/>
        </p:nvCxnSpPr>
        <p:spPr>
          <a:xfrm flipH="1">
            <a:off x="2054722" y="-90511"/>
            <a:ext cx="4024983" cy="69714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7F07A8-7B9D-B8B3-23F4-03448FDE110D}"/>
              </a:ext>
            </a:extLst>
          </p:cNvPr>
          <p:cNvCxnSpPr>
            <a:cxnSpLocks/>
          </p:cNvCxnSpPr>
          <p:nvPr/>
        </p:nvCxnSpPr>
        <p:spPr>
          <a:xfrm flipH="1" flipV="1">
            <a:off x="34811" y="1116233"/>
            <a:ext cx="10038769" cy="579588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EE115A-8BD7-6B5B-A5BF-46F74E0E39AB}"/>
              </a:ext>
            </a:extLst>
          </p:cNvPr>
          <p:cNvCxnSpPr>
            <a:cxnSpLocks/>
          </p:cNvCxnSpPr>
          <p:nvPr/>
        </p:nvCxnSpPr>
        <p:spPr>
          <a:xfrm flipH="1">
            <a:off x="632323" y="-9101"/>
            <a:ext cx="6864624" cy="686462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39AAA3-3C0C-E1BA-387C-1F6DB02015D3}"/>
              </a:ext>
            </a:extLst>
          </p:cNvPr>
          <p:cNvCxnSpPr>
            <a:cxnSpLocks/>
          </p:cNvCxnSpPr>
          <p:nvPr/>
        </p:nvCxnSpPr>
        <p:spPr>
          <a:xfrm flipH="1" flipV="1">
            <a:off x="635729" y="31901"/>
            <a:ext cx="6819908" cy="681990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4D9559B-C9C6-DF8D-874F-3437B19CC197}"/>
              </a:ext>
            </a:extLst>
          </p:cNvPr>
          <p:cNvCxnSpPr>
            <a:cxnSpLocks/>
          </p:cNvCxnSpPr>
          <p:nvPr/>
        </p:nvCxnSpPr>
        <p:spPr>
          <a:xfrm>
            <a:off x="2038837" y="-31154"/>
            <a:ext cx="3990458" cy="69116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F0CC3C9-3BFA-C0A2-6899-DDCB6AD85878}"/>
              </a:ext>
            </a:extLst>
          </p:cNvPr>
          <p:cNvCxnSpPr>
            <a:cxnSpLocks/>
          </p:cNvCxnSpPr>
          <p:nvPr/>
        </p:nvCxnSpPr>
        <p:spPr>
          <a:xfrm flipH="1">
            <a:off x="38113" y="-33916"/>
            <a:ext cx="10003465" cy="577550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FC0FD8-383F-C8B2-CD97-5DDFCF34381C}"/>
              </a:ext>
            </a:extLst>
          </p:cNvPr>
          <p:cNvCxnSpPr>
            <a:cxnSpLocks/>
          </p:cNvCxnSpPr>
          <p:nvPr/>
        </p:nvCxnSpPr>
        <p:spPr>
          <a:xfrm>
            <a:off x="3105747" y="-75243"/>
            <a:ext cx="1842008" cy="687446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92A326-D7CE-EFBC-CCBF-9F4681483FC4}"/>
              </a:ext>
            </a:extLst>
          </p:cNvPr>
          <p:cNvCxnSpPr>
            <a:cxnSpLocks/>
          </p:cNvCxnSpPr>
          <p:nvPr/>
        </p:nvCxnSpPr>
        <p:spPr>
          <a:xfrm flipH="1">
            <a:off x="-6499" y="1254653"/>
            <a:ext cx="12198499" cy="326857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1548F358-EBD3-DC8D-AF4C-8891F2F19792}"/>
              </a:ext>
            </a:extLst>
          </p:cNvPr>
          <p:cNvSpPr/>
          <p:nvPr/>
        </p:nvSpPr>
        <p:spPr>
          <a:xfrm>
            <a:off x="1569720" y="609600"/>
            <a:ext cx="4907280" cy="49072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 name="Straight Connector 74">
            <a:extLst>
              <a:ext uri="{FF2B5EF4-FFF2-40B4-BE49-F238E27FC236}">
                <a16:creationId xmlns:a16="http://schemas.microsoft.com/office/drawing/2014/main" id="{14072BAC-65B7-ED5B-A339-A1308AEDDB99}"/>
              </a:ext>
            </a:extLst>
          </p:cNvPr>
          <p:cNvCxnSpPr>
            <a:cxnSpLocks/>
          </p:cNvCxnSpPr>
          <p:nvPr/>
        </p:nvCxnSpPr>
        <p:spPr>
          <a:xfrm>
            <a:off x="4041856" y="609600"/>
            <a:ext cx="18440" cy="461772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046141C-86A2-1ACC-65B2-37DF3EE468DF}"/>
              </a:ext>
            </a:extLst>
          </p:cNvPr>
          <p:cNvCxnSpPr>
            <a:cxnSpLocks/>
          </p:cNvCxnSpPr>
          <p:nvPr/>
        </p:nvCxnSpPr>
        <p:spPr>
          <a:xfrm flipH="1">
            <a:off x="1920146" y="3062054"/>
            <a:ext cx="4238396" cy="1524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38AED73-0D7F-D871-4B9C-019BD831FB40}"/>
              </a:ext>
            </a:extLst>
          </p:cNvPr>
          <p:cNvCxnSpPr>
            <a:cxnSpLocks/>
          </p:cNvCxnSpPr>
          <p:nvPr/>
        </p:nvCxnSpPr>
        <p:spPr>
          <a:xfrm flipH="1">
            <a:off x="3498110" y="960124"/>
            <a:ext cx="1115302" cy="416236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3498F4B-9F78-A878-A87D-CF476F26FAAE}"/>
              </a:ext>
            </a:extLst>
          </p:cNvPr>
          <p:cNvCxnSpPr>
            <a:cxnSpLocks/>
          </p:cNvCxnSpPr>
          <p:nvPr/>
        </p:nvCxnSpPr>
        <p:spPr>
          <a:xfrm flipH="1" flipV="1">
            <a:off x="2020453" y="2545080"/>
            <a:ext cx="4088760" cy="10955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0B14444-D30F-D93E-6977-F7F7954864CE}"/>
              </a:ext>
            </a:extLst>
          </p:cNvPr>
          <p:cNvCxnSpPr>
            <a:cxnSpLocks/>
          </p:cNvCxnSpPr>
          <p:nvPr/>
        </p:nvCxnSpPr>
        <p:spPr>
          <a:xfrm flipH="1">
            <a:off x="2987040" y="1280160"/>
            <a:ext cx="2098935" cy="3635462"/>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0740720-1027-AE55-294F-601FC07D37F6}"/>
              </a:ext>
            </a:extLst>
          </p:cNvPr>
          <p:cNvCxnSpPr>
            <a:cxnSpLocks/>
          </p:cNvCxnSpPr>
          <p:nvPr/>
        </p:nvCxnSpPr>
        <p:spPr>
          <a:xfrm flipH="1" flipV="1">
            <a:off x="2189136" y="2009513"/>
            <a:ext cx="3699568" cy="213594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D870A3F-BBF4-9188-D508-8BC089B1D68B}"/>
              </a:ext>
            </a:extLst>
          </p:cNvPr>
          <p:cNvCxnSpPr>
            <a:cxnSpLocks/>
          </p:cNvCxnSpPr>
          <p:nvPr/>
        </p:nvCxnSpPr>
        <p:spPr>
          <a:xfrm flipH="1">
            <a:off x="2545080" y="1661160"/>
            <a:ext cx="2931086" cy="293108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20355B9-B737-31CB-61AC-080A16682988}"/>
              </a:ext>
            </a:extLst>
          </p:cNvPr>
          <p:cNvCxnSpPr>
            <a:cxnSpLocks/>
          </p:cNvCxnSpPr>
          <p:nvPr/>
        </p:nvCxnSpPr>
        <p:spPr>
          <a:xfrm flipH="1" flipV="1">
            <a:off x="2525910" y="1586915"/>
            <a:ext cx="2969425" cy="296942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4457144-8838-DE29-6A7F-F9A9EF562149}"/>
              </a:ext>
            </a:extLst>
          </p:cNvPr>
          <p:cNvCxnSpPr>
            <a:cxnSpLocks/>
          </p:cNvCxnSpPr>
          <p:nvPr/>
        </p:nvCxnSpPr>
        <p:spPr>
          <a:xfrm>
            <a:off x="2987040" y="1260662"/>
            <a:ext cx="2098935" cy="363546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F3131C4-3E6C-4281-B135-7850D91E4363}"/>
              </a:ext>
            </a:extLst>
          </p:cNvPr>
          <p:cNvCxnSpPr>
            <a:cxnSpLocks/>
          </p:cNvCxnSpPr>
          <p:nvPr/>
        </p:nvCxnSpPr>
        <p:spPr>
          <a:xfrm flipH="1">
            <a:off x="2150422" y="2013227"/>
            <a:ext cx="3738282" cy="215829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C63A37D-78FB-09B7-F232-8BB94B74C3E8}"/>
              </a:ext>
            </a:extLst>
          </p:cNvPr>
          <p:cNvCxnSpPr>
            <a:cxnSpLocks/>
          </p:cNvCxnSpPr>
          <p:nvPr/>
        </p:nvCxnSpPr>
        <p:spPr>
          <a:xfrm>
            <a:off x="3478941" y="967016"/>
            <a:ext cx="1102469" cy="411447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0756B4D-4A82-4496-F019-2EF236CBBDDC}"/>
              </a:ext>
            </a:extLst>
          </p:cNvPr>
          <p:cNvCxnSpPr>
            <a:cxnSpLocks/>
          </p:cNvCxnSpPr>
          <p:nvPr/>
        </p:nvCxnSpPr>
        <p:spPr>
          <a:xfrm flipH="1">
            <a:off x="2022720" y="2545080"/>
            <a:ext cx="4045183" cy="108390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173" name="Group 172">
            <a:extLst>
              <a:ext uri="{FF2B5EF4-FFF2-40B4-BE49-F238E27FC236}">
                <a16:creationId xmlns:a16="http://schemas.microsoft.com/office/drawing/2014/main" id="{8E7B20E7-3BE7-2CD4-3B3E-89A0FBEB0B2B}"/>
              </a:ext>
            </a:extLst>
          </p:cNvPr>
          <p:cNvGrpSpPr/>
          <p:nvPr/>
        </p:nvGrpSpPr>
        <p:grpSpPr>
          <a:xfrm>
            <a:off x="4578843" y="713433"/>
            <a:ext cx="1912392" cy="4751751"/>
            <a:chOff x="4578843" y="713433"/>
            <a:chExt cx="1912392" cy="4751751"/>
          </a:xfrm>
        </p:grpSpPr>
        <p:cxnSp>
          <p:nvCxnSpPr>
            <p:cNvPr id="140" name="Straight Connector 139">
              <a:extLst>
                <a:ext uri="{FF2B5EF4-FFF2-40B4-BE49-F238E27FC236}">
                  <a16:creationId xmlns:a16="http://schemas.microsoft.com/office/drawing/2014/main" id="{1B8BF02E-FEA2-7521-1207-7A6F0D6877E9}"/>
                </a:ext>
              </a:extLst>
            </p:cNvPr>
            <p:cNvCxnSpPr>
              <a:cxnSpLocks/>
            </p:cNvCxnSpPr>
            <p:nvPr/>
          </p:nvCxnSpPr>
          <p:spPr>
            <a:xfrm flipV="1">
              <a:off x="4613412" y="713433"/>
              <a:ext cx="159555" cy="24669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2D9FAAC8-21D3-FA15-BB1C-9A5D21AD7C1C}"/>
                </a:ext>
              </a:extLst>
            </p:cNvPr>
            <p:cNvCxnSpPr>
              <a:cxnSpLocks/>
            </p:cNvCxnSpPr>
            <p:nvPr/>
          </p:nvCxnSpPr>
          <p:spPr>
            <a:xfrm flipV="1">
              <a:off x="5089277" y="1038556"/>
              <a:ext cx="335785" cy="24517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18791B8-A01D-E771-8271-1A1533854F81}"/>
                </a:ext>
              </a:extLst>
            </p:cNvPr>
            <p:cNvCxnSpPr>
              <a:cxnSpLocks/>
            </p:cNvCxnSpPr>
            <p:nvPr/>
          </p:nvCxnSpPr>
          <p:spPr>
            <a:xfrm flipV="1">
              <a:off x="5476166" y="1527588"/>
              <a:ext cx="478686" cy="14728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99BB18E-4369-E9E2-DA03-84C19B836947}"/>
                </a:ext>
              </a:extLst>
            </p:cNvPr>
            <p:cNvCxnSpPr>
              <a:cxnSpLocks/>
            </p:cNvCxnSpPr>
            <p:nvPr/>
          </p:nvCxnSpPr>
          <p:spPr>
            <a:xfrm>
              <a:off x="5891352" y="2022378"/>
              <a:ext cx="429061" cy="10787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9325DA5B-58F2-5080-49F5-352A6D877392}"/>
                </a:ext>
              </a:extLst>
            </p:cNvPr>
            <p:cNvCxnSpPr>
              <a:cxnSpLocks/>
            </p:cNvCxnSpPr>
            <p:nvPr/>
          </p:nvCxnSpPr>
          <p:spPr>
            <a:xfrm>
              <a:off x="6043444" y="2543802"/>
              <a:ext cx="447791" cy="25968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AD366A9-9F1F-3F1E-9CDD-9BCB43A608CD}"/>
                </a:ext>
              </a:extLst>
            </p:cNvPr>
            <p:cNvCxnSpPr>
              <a:cxnSpLocks/>
            </p:cNvCxnSpPr>
            <p:nvPr/>
          </p:nvCxnSpPr>
          <p:spPr>
            <a:xfrm>
              <a:off x="6159640" y="3064747"/>
              <a:ext cx="311498" cy="38183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8C7A78FD-663A-9E20-5435-2C2BB8E6C6D5}"/>
                </a:ext>
              </a:extLst>
            </p:cNvPr>
            <p:cNvCxnSpPr>
              <a:cxnSpLocks/>
            </p:cNvCxnSpPr>
            <p:nvPr/>
          </p:nvCxnSpPr>
          <p:spPr>
            <a:xfrm>
              <a:off x="6095590" y="3635358"/>
              <a:ext cx="194678" cy="41412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9AB0E5C-FBBB-F8EC-2C4B-ED8F886F3CF3}"/>
                </a:ext>
              </a:extLst>
            </p:cNvPr>
            <p:cNvCxnSpPr>
              <a:cxnSpLocks/>
            </p:cNvCxnSpPr>
            <p:nvPr/>
          </p:nvCxnSpPr>
          <p:spPr>
            <a:xfrm>
              <a:off x="5875612" y="4134728"/>
              <a:ext cx="93109"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0D591C9A-CAAD-6AAC-F607-491F81ADC61A}"/>
                </a:ext>
              </a:extLst>
            </p:cNvPr>
            <p:cNvCxnSpPr>
              <a:cxnSpLocks/>
            </p:cNvCxnSpPr>
            <p:nvPr/>
          </p:nvCxnSpPr>
          <p:spPr>
            <a:xfrm>
              <a:off x="5494300" y="4553640"/>
              <a:ext cx="93109"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3DF9725-4E4C-0FFA-AA9A-D80C7E938ABD}"/>
                </a:ext>
              </a:extLst>
            </p:cNvPr>
            <p:cNvCxnSpPr>
              <a:cxnSpLocks/>
            </p:cNvCxnSpPr>
            <p:nvPr/>
          </p:nvCxnSpPr>
          <p:spPr>
            <a:xfrm>
              <a:off x="5082165" y="4871615"/>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A48061F-3364-743B-AC57-4BC697DBB19F}"/>
                </a:ext>
              </a:extLst>
            </p:cNvPr>
            <p:cNvCxnSpPr>
              <a:cxnSpLocks/>
            </p:cNvCxnSpPr>
            <p:nvPr/>
          </p:nvCxnSpPr>
          <p:spPr>
            <a:xfrm>
              <a:off x="4578843" y="5069471"/>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pSp>
      <p:cxnSp>
        <p:nvCxnSpPr>
          <p:cNvPr id="167" name="Straight Connector 166">
            <a:extLst>
              <a:ext uri="{FF2B5EF4-FFF2-40B4-BE49-F238E27FC236}">
                <a16:creationId xmlns:a16="http://schemas.microsoft.com/office/drawing/2014/main" id="{4F66EE26-5EB1-FC59-7D99-D9A69B3FFBC0}"/>
              </a:ext>
            </a:extLst>
          </p:cNvPr>
          <p:cNvCxnSpPr>
            <a:cxnSpLocks/>
          </p:cNvCxnSpPr>
          <p:nvPr/>
        </p:nvCxnSpPr>
        <p:spPr>
          <a:xfrm flipH="1">
            <a:off x="4039437" y="5235191"/>
            <a:ext cx="20097" cy="311499"/>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8F0A29EF-EFDA-845D-15ED-61B0EBAAA74D}"/>
              </a:ext>
            </a:extLst>
          </p:cNvPr>
          <p:cNvCxnSpPr>
            <a:cxnSpLocks/>
          </p:cNvCxnSpPr>
          <p:nvPr/>
        </p:nvCxnSpPr>
        <p:spPr>
          <a:xfrm flipH="1" flipV="1">
            <a:off x="3313013" y="693337"/>
            <a:ext cx="165928" cy="28085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6EE590D1-8197-5AF3-61C7-D7ACFC2B9031}"/>
              </a:ext>
            </a:extLst>
          </p:cNvPr>
          <p:cNvCxnSpPr>
            <a:cxnSpLocks/>
          </p:cNvCxnSpPr>
          <p:nvPr/>
        </p:nvCxnSpPr>
        <p:spPr>
          <a:xfrm flipH="1" flipV="1">
            <a:off x="2642409" y="1019389"/>
            <a:ext cx="335785" cy="24517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05CD44F-1673-4F15-54D9-A0CB828F28C8}"/>
              </a:ext>
            </a:extLst>
          </p:cNvPr>
          <p:cNvCxnSpPr>
            <a:cxnSpLocks/>
          </p:cNvCxnSpPr>
          <p:nvPr/>
        </p:nvCxnSpPr>
        <p:spPr>
          <a:xfrm flipH="1" flipV="1">
            <a:off x="2110270" y="1508428"/>
            <a:ext cx="434810" cy="7752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9309A8DC-E958-611C-4074-13996C46B354}"/>
              </a:ext>
            </a:extLst>
          </p:cNvPr>
          <p:cNvCxnSpPr>
            <a:cxnSpLocks/>
          </p:cNvCxnSpPr>
          <p:nvPr/>
        </p:nvCxnSpPr>
        <p:spPr>
          <a:xfrm flipH="1">
            <a:off x="1747552" y="2018389"/>
            <a:ext cx="438282" cy="83512"/>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C9F257A1-3E38-0A0A-A4C8-808F8E613439}"/>
              </a:ext>
            </a:extLst>
          </p:cNvPr>
          <p:cNvCxnSpPr>
            <a:cxnSpLocks/>
          </p:cNvCxnSpPr>
          <p:nvPr/>
        </p:nvCxnSpPr>
        <p:spPr>
          <a:xfrm flipH="1">
            <a:off x="1575556" y="2556166"/>
            <a:ext cx="435362" cy="22690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77585E29-C52C-BC65-94C9-396B841C185A}"/>
              </a:ext>
            </a:extLst>
          </p:cNvPr>
          <p:cNvCxnSpPr>
            <a:cxnSpLocks/>
          </p:cNvCxnSpPr>
          <p:nvPr/>
        </p:nvCxnSpPr>
        <p:spPr>
          <a:xfrm flipH="1">
            <a:off x="1583052" y="3077294"/>
            <a:ext cx="346892" cy="36227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049580D3-723E-CC2D-ABEF-5D68B0DFE646}"/>
              </a:ext>
            </a:extLst>
          </p:cNvPr>
          <p:cNvCxnSpPr>
            <a:cxnSpLocks/>
          </p:cNvCxnSpPr>
          <p:nvPr/>
        </p:nvCxnSpPr>
        <p:spPr>
          <a:xfrm flipH="1">
            <a:off x="1775616" y="3635358"/>
            <a:ext cx="244837" cy="41412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020F52F5-BC75-4335-3893-C4101D3EE325}"/>
              </a:ext>
            </a:extLst>
          </p:cNvPr>
          <p:cNvCxnSpPr>
            <a:cxnSpLocks/>
          </p:cNvCxnSpPr>
          <p:nvPr/>
        </p:nvCxnSpPr>
        <p:spPr>
          <a:xfrm flipH="1">
            <a:off x="2077886" y="4167351"/>
            <a:ext cx="86078" cy="40745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64BDAF77-9F81-D206-89DB-C34A403AA54D}"/>
              </a:ext>
            </a:extLst>
          </p:cNvPr>
          <p:cNvCxnSpPr>
            <a:cxnSpLocks/>
          </p:cNvCxnSpPr>
          <p:nvPr/>
        </p:nvCxnSpPr>
        <p:spPr>
          <a:xfrm flipH="1">
            <a:off x="2488499" y="4594786"/>
            <a:ext cx="67828"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B7BB112C-55C8-CE86-79B5-5AB8F4EC629B}"/>
              </a:ext>
            </a:extLst>
          </p:cNvPr>
          <p:cNvCxnSpPr>
            <a:cxnSpLocks/>
          </p:cNvCxnSpPr>
          <p:nvPr/>
        </p:nvCxnSpPr>
        <p:spPr>
          <a:xfrm flipH="1">
            <a:off x="2974477" y="4882431"/>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27BD7A62-3DF2-243F-895F-6EB10DEE6373}"/>
              </a:ext>
            </a:extLst>
          </p:cNvPr>
          <p:cNvCxnSpPr>
            <a:cxnSpLocks/>
          </p:cNvCxnSpPr>
          <p:nvPr/>
        </p:nvCxnSpPr>
        <p:spPr>
          <a:xfrm>
            <a:off x="3508204" y="5122488"/>
            <a:ext cx="0" cy="3426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99" name="Oval 198">
            <a:extLst>
              <a:ext uri="{FF2B5EF4-FFF2-40B4-BE49-F238E27FC236}">
                <a16:creationId xmlns:a16="http://schemas.microsoft.com/office/drawing/2014/main" id="{8A3A184B-6D05-411C-01E5-FB9BE9A2EA32}"/>
              </a:ext>
            </a:extLst>
          </p:cNvPr>
          <p:cNvSpPr/>
          <p:nvPr/>
        </p:nvSpPr>
        <p:spPr>
          <a:xfrm>
            <a:off x="3727938" y="2752928"/>
            <a:ext cx="640139" cy="64013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078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A64EC52-8058-0D82-63D2-A691A5A1C92E}"/>
              </a:ext>
            </a:extLst>
          </p:cNvPr>
          <p:cNvCxnSpPr>
            <a:cxnSpLocks/>
          </p:cNvCxnSpPr>
          <p:nvPr/>
        </p:nvCxnSpPr>
        <p:spPr>
          <a:xfrm>
            <a:off x="4038600" y="0"/>
            <a:ext cx="0" cy="688096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3DC5662-614B-7C48-C838-B5459174EFE9}"/>
              </a:ext>
            </a:extLst>
          </p:cNvPr>
          <p:cNvCxnSpPr>
            <a:cxnSpLocks/>
          </p:cNvCxnSpPr>
          <p:nvPr/>
        </p:nvCxnSpPr>
        <p:spPr>
          <a:xfrm flipH="1">
            <a:off x="34811" y="3429000"/>
            <a:ext cx="12157189"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B73162-3CC4-C6B8-294F-46F25FEB9F0B}"/>
              </a:ext>
            </a:extLst>
          </p:cNvPr>
          <p:cNvCxnSpPr>
            <a:cxnSpLocks/>
          </p:cNvCxnSpPr>
          <p:nvPr/>
        </p:nvCxnSpPr>
        <p:spPr>
          <a:xfrm flipH="1">
            <a:off x="3137749" y="-58916"/>
            <a:ext cx="1842635" cy="6876809"/>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8EA985-062A-F1BE-D593-C4898DA4B39D}"/>
              </a:ext>
            </a:extLst>
          </p:cNvPr>
          <p:cNvCxnSpPr>
            <a:cxnSpLocks/>
          </p:cNvCxnSpPr>
          <p:nvPr/>
        </p:nvCxnSpPr>
        <p:spPr>
          <a:xfrm flipH="1" flipV="1">
            <a:off x="35550" y="2363747"/>
            <a:ext cx="12156450" cy="325731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6A9F126-194C-7B64-AC18-6AE37A901117}"/>
              </a:ext>
            </a:extLst>
          </p:cNvPr>
          <p:cNvCxnSpPr>
            <a:cxnSpLocks/>
          </p:cNvCxnSpPr>
          <p:nvPr/>
        </p:nvCxnSpPr>
        <p:spPr>
          <a:xfrm flipH="1">
            <a:off x="2054722" y="-90511"/>
            <a:ext cx="4024983" cy="69714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7F07A8-7B9D-B8B3-23F4-03448FDE110D}"/>
              </a:ext>
            </a:extLst>
          </p:cNvPr>
          <p:cNvCxnSpPr>
            <a:cxnSpLocks/>
          </p:cNvCxnSpPr>
          <p:nvPr/>
        </p:nvCxnSpPr>
        <p:spPr>
          <a:xfrm flipH="1" flipV="1">
            <a:off x="34811" y="1116233"/>
            <a:ext cx="10038769" cy="579588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EE115A-8BD7-6B5B-A5BF-46F74E0E39AB}"/>
              </a:ext>
            </a:extLst>
          </p:cNvPr>
          <p:cNvCxnSpPr>
            <a:cxnSpLocks/>
          </p:cNvCxnSpPr>
          <p:nvPr/>
        </p:nvCxnSpPr>
        <p:spPr>
          <a:xfrm flipH="1">
            <a:off x="632323" y="-9101"/>
            <a:ext cx="6864624" cy="686462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39AAA3-3C0C-E1BA-387C-1F6DB02015D3}"/>
              </a:ext>
            </a:extLst>
          </p:cNvPr>
          <p:cNvCxnSpPr>
            <a:cxnSpLocks/>
          </p:cNvCxnSpPr>
          <p:nvPr/>
        </p:nvCxnSpPr>
        <p:spPr>
          <a:xfrm flipH="1" flipV="1">
            <a:off x="635729" y="31901"/>
            <a:ext cx="6819908" cy="681990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4D9559B-C9C6-DF8D-874F-3437B19CC197}"/>
              </a:ext>
            </a:extLst>
          </p:cNvPr>
          <p:cNvCxnSpPr>
            <a:cxnSpLocks/>
          </p:cNvCxnSpPr>
          <p:nvPr/>
        </p:nvCxnSpPr>
        <p:spPr>
          <a:xfrm>
            <a:off x="2038837" y="-31154"/>
            <a:ext cx="3990458" cy="69116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F0CC3C9-3BFA-C0A2-6899-DDCB6AD85878}"/>
              </a:ext>
            </a:extLst>
          </p:cNvPr>
          <p:cNvCxnSpPr>
            <a:cxnSpLocks/>
          </p:cNvCxnSpPr>
          <p:nvPr/>
        </p:nvCxnSpPr>
        <p:spPr>
          <a:xfrm flipH="1">
            <a:off x="38113" y="-33916"/>
            <a:ext cx="10003465" cy="577550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FC0FD8-383F-C8B2-CD97-5DDFCF34381C}"/>
              </a:ext>
            </a:extLst>
          </p:cNvPr>
          <p:cNvCxnSpPr>
            <a:cxnSpLocks/>
          </p:cNvCxnSpPr>
          <p:nvPr/>
        </p:nvCxnSpPr>
        <p:spPr>
          <a:xfrm>
            <a:off x="3105747" y="-75243"/>
            <a:ext cx="1842008" cy="687446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92A326-D7CE-EFBC-CCBF-9F4681483FC4}"/>
              </a:ext>
            </a:extLst>
          </p:cNvPr>
          <p:cNvCxnSpPr>
            <a:cxnSpLocks/>
          </p:cNvCxnSpPr>
          <p:nvPr/>
        </p:nvCxnSpPr>
        <p:spPr>
          <a:xfrm flipH="1">
            <a:off x="-6499" y="1254653"/>
            <a:ext cx="12198499" cy="326857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1548F358-EBD3-DC8D-AF4C-8891F2F19792}"/>
              </a:ext>
            </a:extLst>
          </p:cNvPr>
          <p:cNvSpPr/>
          <p:nvPr/>
        </p:nvSpPr>
        <p:spPr>
          <a:xfrm>
            <a:off x="1569720" y="609600"/>
            <a:ext cx="4907280" cy="49072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 name="Straight Connector 74">
            <a:extLst>
              <a:ext uri="{FF2B5EF4-FFF2-40B4-BE49-F238E27FC236}">
                <a16:creationId xmlns:a16="http://schemas.microsoft.com/office/drawing/2014/main" id="{14072BAC-65B7-ED5B-A339-A1308AEDDB99}"/>
              </a:ext>
            </a:extLst>
          </p:cNvPr>
          <p:cNvCxnSpPr>
            <a:cxnSpLocks/>
          </p:cNvCxnSpPr>
          <p:nvPr/>
        </p:nvCxnSpPr>
        <p:spPr>
          <a:xfrm>
            <a:off x="4041856" y="609600"/>
            <a:ext cx="18440" cy="461772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046141C-86A2-1ACC-65B2-37DF3EE468DF}"/>
              </a:ext>
            </a:extLst>
          </p:cNvPr>
          <p:cNvCxnSpPr>
            <a:cxnSpLocks/>
          </p:cNvCxnSpPr>
          <p:nvPr/>
        </p:nvCxnSpPr>
        <p:spPr>
          <a:xfrm flipH="1">
            <a:off x="1920146" y="3062054"/>
            <a:ext cx="4238396" cy="1524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38AED73-0D7F-D871-4B9C-019BD831FB40}"/>
              </a:ext>
            </a:extLst>
          </p:cNvPr>
          <p:cNvCxnSpPr>
            <a:cxnSpLocks/>
          </p:cNvCxnSpPr>
          <p:nvPr/>
        </p:nvCxnSpPr>
        <p:spPr>
          <a:xfrm flipH="1">
            <a:off x="3498110" y="960124"/>
            <a:ext cx="1115302" cy="416236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3498F4B-9F78-A878-A87D-CF476F26FAAE}"/>
              </a:ext>
            </a:extLst>
          </p:cNvPr>
          <p:cNvCxnSpPr>
            <a:cxnSpLocks/>
          </p:cNvCxnSpPr>
          <p:nvPr/>
        </p:nvCxnSpPr>
        <p:spPr>
          <a:xfrm flipH="1" flipV="1">
            <a:off x="2020453" y="2545080"/>
            <a:ext cx="4088760" cy="10955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0B14444-D30F-D93E-6977-F7F7954864CE}"/>
              </a:ext>
            </a:extLst>
          </p:cNvPr>
          <p:cNvCxnSpPr>
            <a:cxnSpLocks/>
          </p:cNvCxnSpPr>
          <p:nvPr/>
        </p:nvCxnSpPr>
        <p:spPr>
          <a:xfrm flipH="1">
            <a:off x="2987040" y="1280160"/>
            <a:ext cx="2098935" cy="3635462"/>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0740720-1027-AE55-294F-601FC07D37F6}"/>
              </a:ext>
            </a:extLst>
          </p:cNvPr>
          <p:cNvCxnSpPr>
            <a:cxnSpLocks/>
          </p:cNvCxnSpPr>
          <p:nvPr/>
        </p:nvCxnSpPr>
        <p:spPr>
          <a:xfrm flipH="1" flipV="1">
            <a:off x="2189136" y="2009513"/>
            <a:ext cx="3699568" cy="213594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D870A3F-BBF4-9188-D508-8BC089B1D68B}"/>
              </a:ext>
            </a:extLst>
          </p:cNvPr>
          <p:cNvCxnSpPr>
            <a:cxnSpLocks/>
          </p:cNvCxnSpPr>
          <p:nvPr/>
        </p:nvCxnSpPr>
        <p:spPr>
          <a:xfrm flipH="1">
            <a:off x="2545080" y="1661160"/>
            <a:ext cx="2931086" cy="293108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20355B9-B737-31CB-61AC-080A16682988}"/>
              </a:ext>
            </a:extLst>
          </p:cNvPr>
          <p:cNvCxnSpPr>
            <a:cxnSpLocks/>
          </p:cNvCxnSpPr>
          <p:nvPr/>
        </p:nvCxnSpPr>
        <p:spPr>
          <a:xfrm flipH="1" flipV="1">
            <a:off x="2525910" y="1586915"/>
            <a:ext cx="2969425" cy="296942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4457144-8838-DE29-6A7F-F9A9EF562149}"/>
              </a:ext>
            </a:extLst>
          </p:cNvPr>
          <p:cNvCxnSpPr>
            <a:cxnSpLocks/>
          </p:cNvCxnSpPr>
          <p:nvPr/>
        </p:nvCxnSpPr>
        <p:spPr>
          <a:xfrm>
            <a:off x="2987040" y="1260662"/>
            <a:ext cx="2098935" cy="363546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F3131C4-3E6C-4281-B135-7850D91E4363}"/>
              </a:ext>
            </a:extLst>
          </p:cNvPr>
          <p:cNvCxnSpPr>
            <a:cxnSpLocks/>
          </p:cNvCxnSpPr>
          <p:nvPr/>
        </p:nvCxnSpPr>
        <p:spPr>
          <a:xfrm flipH="1">
            <a:off x="2150422" y="2013227"/>
            <a:ext cx="3738282" cy="215829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C63A37D-78FB-09B7-F232-8BB94B74C3E8}"/>
              </a:ext>
            </a:extLst>
          </p:cNvPr>
          <p:cNvCxnSpPr>
            <a:cxnSpLocks/>
          </p:cNvCxnSpPr>
          <p:nvPr/>
        </p:nvCxnSpPr>
        <p:spPr>
          <a:xfrm>
            <a:off x="3478941" y="967016"/>
            <a:ext cx="1102469" cy="411447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0756B4D-4A82-4496-F019-2EF236CBBDDC}"/>
              </a:ext>
            </a:extLst>
          </p:cNvPr>
          <p:cNvCxnSpPr>
            <a:cxnSpLocks/>
          </p:cNvCxnSpPr>
          <p:nvPr/>
        </p:nvCxnSpPr>
        <p:spPr>
          <a:xfrm flipH="1">
            <a:off x="2022720" y="2545080"/>
            <a:ext cx="4045183" cy="108390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173" name="Group 172">
            <a:extLst>
              <a:ext uri="{FF2B5EF4-FFF2-40B4-BE49-F238E27FC236}">
                <a16:creationId xmlns:a16="http://schemas.microsoft.com/office/drawing/2014/main" id="{8E7B20E7-3BE7-2CD4-3B3E-89A0FBEB0B2B}"/>
              </a:ext>
            </a:extLst>
          </p:cNvPr>
          <p:cNvGrpSpPr/>
          <p:nvPr/>
        </p:nvGrpSpPr>
        <p:grpSpPr>
          <a:xfrm>
            <a:off x="4578843" y="713433"/>
            <a:ext cx="1912392" cy="4751751"/>
            <a:chOff x="4578843" y="713433"/>
            <a:chExt cx="1912392" cy="4751751"/>
          </a:xfrm>
        </p:grpSpPr>
        <p:cxnSp>
          <p:nvCxnSpPr>
            <p:cNvPr id="140" name="Straight Connector 139">
              <a:extLst>
                <a:ext uri="{FF2B5EF4-FFF2-40B4-BE49-F238E27FC236}">
                  <a16:creationId xmlns:a16="http://schemas.microsoft.com/office/drawing/2014/main" id="{1B8BF02E-FEA2-7521-1207-7A6F0D6877E9}"/>
                </a:ext>
              </a:extLst>
            </p:cNvPr>
            <p:cNvCxnSpPr>
              <a:cxnSpLocks/>
            </p:cNvCxnSpPr>
            <p:nvPr/>
          </p:nvCxnSpPr>
          <p:spPr>
            <a:xfrm flipV="1">
              <a:off x="4613412" y="713433"/>
              <a:ext cx="159555" cy="24669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2D9FAAC8-21D3-FA15-BB1C-9A5D21AD7C1C}"/>
                </a:ext>
              </a:extLst>
            </p:cNvPr>
            <p:cNvCxnSpPr>
              <a:cxnSpLocks/>
            </p:cNvCxnSpPr>
            <p:nvPr/>
          </p:nvCxnSpPr>
          <p:spPr>
            <a:xfrm flipV="1">
              <a:off x="5089277" y="1038556"/>
              <a:ext cx="335785" cy="24517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18791B8-A01D-E771-8271-1A1533854F81}"/>
                </a:ext>
              </a:extLst>
            </p:cNvPr>
            <p:cNvCxnSpPr>
              <a:cxnSpLocks/>
            </p:cNvCxnSpPr>
            <p:nvPr/>
          </p:nvCxnSpPr>
          <p:spPr>
            <a:xfrm flipV="1">
              <a:off x="5476166" y="1527588"/>
              <a:ext cx="478686" cy="14728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99BB18E-4369-E9E2-DA03-84C19B836947}"/>
                </a:ext>
              </a:extLst>
            </p:cNvPr>
            <p:cNvCxnSpPr>
              <a:cxnSpLocks/>
            </p:cNvCxnSpPr>
            <p:nvPr/>
          </p:nvCxnSpPr>
          <p:spPr>
            <a:xfrm>
              <a:off x="5891352" y="2022378"/>
              <a:ext cx="429061" cy="10787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9325DA5B-58F2-5080-49F5-352A6D877392}"/>
                </a:ext>
              </a:extLst>
            </p:cNvPr>
            <p:cNvCxnSpPr>
              <a:cxnSpLocks/>
            </p:cNvCxnSpPr>
            <p:nvPr/>
          </p:nvCxnSpPr>
          <p:spPr>
            <a:xfrm>
              <a:off x="6043444" y="2543802"/>
              <a:ext cx="447791" cy="25968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AD366A9-9F1F-3F1E-9CDD-9BCB43A608CD}"/>
                </a:ext>
              </a:extLst>
            </p:cNvPr>
            <p:cNvCxnSpPr>
              <a:cxnSpLocks/>
            </p:cNvCxnSpPr>
            <p:nvPr/>
          </p:nvCxnSpPr>
          <p:spPr>
            <a:xfrm>
              <a:off x="6159640" y="3064747"/>
              <a:ext cx="311498" cy="38183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8C7A78FD-663A-9E20-5435-2C2BB8E6C6D5}"/>
                </a:ext>
              </a:extLst>
            </p:cNvPr>
            <p:cNvCxnSpPr>
              <a:cxnSpLocks/>
            </p:cNvCxnSpPr>
            <p:nvPr/>
          </p:nvCxnSpPr>
          <p:spPr>
            <a:xfrm>
              <a:off x="6095590" y="3635358"/>
              <a:ext cx="194678" cy="41412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9AB0E5C-FBBB-F8EC-2C4B-ED8F886F3CF3}"/>
                </a:ext>
              </a:extLst>
            </p:cNvPr>
            <p:cNvCxnSpPr>
              <a:cxnSpLocks/>
            </p:cNvCxnSpPr>
            <p:nvPr/>
          </p:nvCxnSpPr>
          <p:spPr>
            <a:xfrm>
              <a:off x="5875612" y="4134728"/>
              <a:ext cx="93109"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0D591C9A-CAAD-6AAC-F607-491F81ADC61A}"/>
                </a:ext>
              </a:extLst>
            </p:cNvPr>
            <p:cNvCxnSpPr>
              <a:cxnSpLocks/>
            </p:cNvCxnSpPr>
            <p:nvPr/>
          </p:nvCxnSpPr>
          <p:spPr>
            <a:xfrm>
              <a:off x="5494300" y="4553640"/>
              <a:ext cx="93109"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3DF9725-4E4C-0FFA-AA9A-D80C7E938ABD}"/>
                </a:ext>
              </a:extLst>
            </p:cNvPr>
            <p:cNvCxnSpPr>
              <a:cxnSpLocks/>
            </p:cNvCxnSpPr>
            <p:nvPr/>
          </p:nvCxnSpPr>
          <p:spPr>
            <a:xfrm>
              <a:off x="5082165" y="4871615"/>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A48061F-3364-743B-AC57-4BC697DBB19F}"/>
                </a:ext>
              </a:extLst>
            </p:cNvPr>
            <p:cNvCxnSpPr>
              <a:cxnSpLocks/>
            </p:cNvCxnSpPr>
            <p:nvPr/>
          </p:nvCxnSpPr>
          <p:spPr>
            <a:xfrm>
              <a:off x="4578843" y="5069471"/>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pSp>
      <p:cxnSp>
        <p:nvCxnSpPr>
          <p:cNvPr id="167" name="Straight Connector 166">
            <a:extLst>
              <a:ext uri="{FF2B5EF4-FFF2-40B4-BE49-F238E27FC236}">
                <a16:creationId xmlns:a16="http://schemas.microsoft.com/office/drawing/2014/main" id="{4F66EE26-5EB1-FC59-7D99-D9A69B3FFBC0}"/>
              </a:ext>
            </a:extLst>
          </p:cNvPr>
          <p:cNvCxnSpPr>
            <a:cxnSpLocks/>
          </p:cNvCxnSpPr>
          <p:nvPr/>
        </p:nvCxnSpPr>
        <p:spPr>
          <a:xfrm flipH="1">
            <a:off x="4039437" y="5235191"/>
            <a:ext cx="20097" cy="311499"/>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8F0A29EF-EFDA-845D-15ED-61B0EBAAA74D}"/>
              </a:ext>
            </a:extLst>
          </p:cNvPr>
          <p:cNvCxnSpPr>
            <a:cxnSpLocks/>
          </p:cNvCxnSpPr>
          <p:nvPr/>
        </p:nvCxnSpPr>
        <p:spPr>
          <a:xfrm flipH="1" flipV="1">
            <a:off x="3313013" y="693337"/>
            <a:ext cx="165928" cy="28085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6EE590D1-8197-5AF3-61C7-D7ACFC2B9031}"/>
              </a:ext>
            </a:extLst>
          </p:cNvPr>
          <p:cNvCxnSpPr>
            <a:cxnSpLocks/>
          </p:cNvCxnSpPr>
          <p:nvPr/>
        </p:nvCxnSpPr>
        <p:spPr>
          <a:xfrm flipH="1" flipV="1">
            <a:off x="2642409" y="1019389"/>
            <a:ext cx="335785" cy="245174"/>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05CD44F-1673-4F15-54D9-A0CB828F28C8}"/>
              </a:ext>
            </a:extLst>
          </p:cNvPr>
          <p:cNvCxnSpPr>
            <a:cxnSpLocks/>
          </p:cNvCxnSpPr>
          <p:nvPr/>
        </p:nvCxnSpPr>
        <p:spPr>
          <a:xfrm flipH="1" flipV="1">
            <a:off x="2110270" y="1508428"/>
            <a:ext cx="434810" cy="7752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9309A8DC-E958-611C-4074-13996C46B354}"/>
              </a:ext>
            </a:extLst>
          </p:cNvPr>
          <p:cNvCxnSpPr>
            <a:cxnSpLocks/>
          </p:cNvCxnSpPr>
          <p:nvPr/>
        </p:nvCxnSpPr>
        <p:spPr>
          <a:xfrm flipH="1">
            <a:off x="1747552" y="2018389"/>
            <a:ext cx="438282" cy="83512"/>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C9F257A1-3E38-0A0A-A4C8-808F8E613439}"/>
              </a:ext>
            </a:extLst>
          </p:cNvPr>
          <p:cNvCxnSpPr>
            <a:cxnSpLocks/>
          </p:cNvCxnSpPr>
          <p:nvPr/>
        </p:nvCxnSpPr>
        <p:spPr>
          <a:xfrm flipH="1">
            <a:off x="1575556" y="2556166"/>
            <a:ext cx="435362" cy="22690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77585E29-C52C-BC65-94C9-396B841C185A}"/>
              </a:ext>
            </a:extLst>
          </p:cNvPr>
          <p:cNvCxnSpPr>
            <a:cxnSpLocks/>
          </p:cNvCxnSpPr>
          <p:nvPr/>
        </p:nvCxnSpPr>
        <p:spPr>
          <a:xfrm flipH="1">
            <a:off x="1583052" y="3077294"/>
            <a:ext cx="346892" cy="36227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049580D3-723E-CC2D-ABEF-5D68B0DFE646}"/>
              </a:ext>
            </a:extLst>
          </p:cNvPr>
          <p:cNvCxnSpPr>
            <a:cxnSpLocks/>
          </p:cNvCxnSpPr>
          <p:nvPr/>
        </p:nvCxnSpPr>
        <p:spPr>
          <a:xfrm flipH="1">
            <a:off x="1775616" y="3635358"/>
            <a:ext cx="244837" cy="41412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020F52F5-BC75-4335-3893-C4101D3EE325}"/>
              </a:ext>
            </a:extLst>
          </p:cNvPr>
          <p:cNvCxnSpPr>
            <a:cxnSpLocks/>
          </p:cNvCxnSpPr>
          <p:nvPr/>
        </p:nvCxnSpPr>
        <p:spPr>
          <a:xfrm flipH="1">
            <a:off x="2077886" y="4167351"/>
            <a:ext cx="86078" cy="40745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64BDAF77-9F81-D206-89DB-C34A403AA54D}"/>
              </a:ext>
            </a:extLst>
          </p:cNvPr>
          <p:cNvCxnSpPr>
            <a:cxnSpLocks/>
          </p:cNvCxnSpPr>
          <p:nvPr/>
        </p:nvCxnSpPr>
        <p:spPr>
          <a:xfrm flipH="1">
            <a:off x="2488499" y="4594786"/>
            <a:ext cx="67828" cy="417175"/>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B7BB112C-55C8-CE86-79B5-5AB8F4EC629B}"/>
              </a:ext>
            </a:extLst>
          </p:cNvPr>
          <p:cNvCxnSpPr>
            <a:cxnSpLocks/>
          </p:cNvCxnSpPr>
          <p:nvPr/>
        </p:nvCxnSpPr>
        <p:spPr>
          <a:xfrm flipH="1">
            <a:off x="2974477" y="4882431"/>
            <a:ext cx="18836" cy="395713"/>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27BD7A62-3DF2-243F-895F-6EB10DEE6373}"/>
              </a:ext>
            </a:extLst>
          </p:cNvPr>
          <p:cNvCxnSpPr>
            <a:cxnSpLocks/>
          </p:cNvCxnSpPr>
          <p:nvPr/>
        </p:nvCxnSpPr>
        <p:spPr>
          <a:xfrm>
            <a:off x="3508204" y="5122488"/>
            <a:ext cx="0" cy="3426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99" name="Oval 198">
            <a:extLst>
              <a:ext uri="{FF2B5EF4-FFF2-40B4-BE49-F238E27FC236}">
                <a16:creationId xmlns:a16="http://schemas.microsoft.com/office/drawing/2014/main" id="{8A3A184B-6D05-411C-01E5-FB9BE9A2EA32}"/>
              </a:ext>
            </a:extLst>
          </p:cNvPr>
          <p:cNvSpPr/>
          <p:nvPr/>
        </p:nvSpPr>
        <p:spPr>
          <a:xfrm>
            <a:off x="3727938" y="2752928"/>
            <a:ext cx="640139" cy="64013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moving charge.mp4">
            <a:hlinkClick r:id="" action="ppaction://media"/>
            <a:extLst>
              <a:ext uri="{FF2B5EF4-FFF2-40B4-BE49-F238E27FC236}">
                <a16:creationId xmlns:a16="http://schemas.microsoft.com/office/drawing/2014/main" id="{9DD899EE-8FA0-EAD7-0848-B7203D2E927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34375" y="0"/>
            <a:ext cx="3857625" cy="6858000"/>
          </a:xfrm>
          <a:prstGeom prst="rect">
            <a:avLst/>
          </a:prstGeom>
        </p:spPr>
      </p:pic>
      <p:sp>
        <p:nvSpPr>
          <p:cNvPr id="4" name="TextBox 3">
            <a:extLst>
              <a:ext uri="{FF2B5EF4-FFF2-40B4-BE49-F238E27FC236}">
                <a16:creationId xmlns:a16="http://schemas.microsoft.com/office/drawing/2014/main" id="{17B2186D-D143-7762-DCFB-D8EC55540B28}"/>
              </a:ext>
            </a:extLst>
          </p:cNvPr>
          <p:cNvSpPr txBox="1"/>
          <p:nvPr/>
        </p:nvSpPr>
        <p:spPr>
          <a:xfrm>
            <a:off x="5848606" y="6286838"/>
            <a:ext cx="6117336"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https://youtu.be/aXRTczANuIs</a:t>
            </a:r>
            <a:endPar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93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mute="1">
                <p:cTn id="12"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A6CB7-8B19-3C0C-3D04-47B39FF8D6CF}"/>
              </a:ext>
            </a:extLst>
          </p:cNvPr>
          <p:cNvSpPr>
            <a:spLocks noGrp="1"/>
          </p:cNvSpPr>
          <p:nvPr>
            <p:ph type="title"/>
          </p:nvPr>
        </p:nvSpPr>
        <p:spPr>
          <a:xfrm>
            <a:off x="838200" y="164123"/>
            <a:ext cx="10515600" cy="949569"/>
          </a:xfrm>
        </p:spPr>
        <p:txBody>
          <a:bodyPr/>
          <a:lstStyle/>
          <a:p>
            <a:pPr algn="ctr"/>
            <a:r>
              <a:rPr lang="en-UA" dirty="0"/>
              <a:t>Electromagnetic radiation spectrum</a:t>
            </a:r>
          </a:p>
        </p:txBody>
      </p:sp>
      <p:sp>
        <p:nvSpPr>
          <p:cNvPr id="5" name="TextBox 4">
            <a:extLst>
              <a:ext uri="{FF2B5EF4-FFF2-40B4-BE49-F238E27FC236}">
                <a16:creationId xmlns:a16="http://schemas.microsoft.com/office/drawing/2014/main" id="{E9BFB963-0C58-0063-DFDD-705C9F6A652E}"/>
              </a:ext>
            </a:extLst>
          </p:cNvPr>
          <p:cNvSpPr txBox="1"/>
          <p:nvPr/>
        </p:nvSpPr>
        <p:spPr>
          <a:xfrm>
            <a:off x="140677" y="6355323"/>
            <a:ext cx="119106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srgbClr val="222222"/>
                </a:solidFill>
                <a:effectLst/>
                <a:uLnTx/>
                <a:uFillTx/>
                <a:latin typeface="Calibri" panose="020F0502020204030204"/>
                <a:ea typeface="+mn-ea"/>
                <a:cs typeface="+mn-cs"/>
              </a:rPr>
              <a:t>Source: </a:t>
            </a:r>
            <a:r>
              <a:rPr kumimoji="0" lang="en-GB" sz="1600" b="0" i="0" u="none" strike="noStrike" kern="1200" cap="none" spc="0" normalizeH="0" baseline="0" noProof="0" dirty="0">
                <a:ln>
                  <a:noFill/>
                </a:ln>
                <a:solidFill>
                  <a:srgbClr val="222222"/>
                </a:solidFill>
                <a:effectLst/>
                <a:uLnTx/>
                <a:uFillTx/>
                <a:latin typeface="Calibri" panose="020F0502020204030204"/>
                <a:ea typeface="+mn-ea"/>
                <a:cs typeface="+mn-cs"/>
              </a:rPr>
              <a:t>Lawrence Berkeley National Laboratory </a:t>
            </a:r>
            <a:r>
              <a:rPr kumimoji="0" lang="en-GB" sz="1600" b="0" i="0" u="none" strike="noStrike" kern="1200" cap="none" spc="0" normalizeH="0" baseline="0" noProof="0" dirty="0">
                <a:ln>
                  <a:noFill/>
                </a:ln>
                <a:solidFill>
                  <a:srgbClr val="222222"/>
                </a:solidFill>
                <a:effectLst/>
                <a:uLnTx/>
                <a:uFillTx/>
                <a:latin typeface="Calibri" panose="020F0502020204030204"/>
                <a:ea typeface="+mn-ea"/>
                <a:cs typeface="+mn-cs"/>
                <a:hlinkClick r:id="rId2"/>
              </a:rPr>
              <a:t>https://electromagneticworld.blogspot.com/2017/04/electromagnetic-spectrum.html</a:t>
            </a:r>
            <a:r>
              <a:rPr kumimoji="0" lang="en-GB" sz="1600" b="0" i="0" u="none" strike="noStrike" kern="1200" cap="none" spc="0" normalizeH="0" baseline="0" noProof="0" dirty="0">
                <a:ln>
                  <a:noFill/>
                </a:ln>
                <a:solidFill>
                  <a:srgbClr val="222222"/>
                </a:solidFill>
                <a:effectLst/>
                <a:uLnTx/>
                <a:uFillTx/>
                <a:latin typeface="Calibri" panose="020F0502020204030204"/>
                <a:ea typeface="+mn-ea"/>
                <a:cs typeface="+mn-cs"/>
              </a:rPr>
              <a:t>  </a:t>
            </a:r>
            <a:endPar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194" name="Picture 2">
            <a:extLst>
              <a:ext uri="{FF2B5EF4-FFF2-40B4-BE49-F238E27FC236}">
                <a16:creationId xmlns:a16="http://schemas.microsoft.com/office/drawing/2014/main" id="{86FA5923-76D3-0807-7947-4B355B0BD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63"/>
            <a:ext cx="12192000" cy="613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98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What Is the Doppler Effect? – Flypaper">
            <a:extLst>
              <a:ext uri="{FF2B5EF4-FFF2-40B4-BE49-F238E27FC236}">
                <a16:creationId xmlns:a16="http://schemas.microsoft.com/office/drawing/2014/main" id="{4E687D45-0B61-F51F-7150-3890678C2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4472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descr="Chapter 33">
            <a:extLst>
              <a:ext uri="{FF2B5EF4-FFF2-40B4-BE49-F238E27FC236}">
                <a16:creationId xmlns:a16="http://schemas.microsoft.com/office/drawing/2014/main" id="{840872A1-4F2D-B349-E9C2-62B6D716C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0318" y="662"/>
            <a:ext cx="8718122" cy="6857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603C5A9-E959-4DE5-B413-8E28F0A9F581}"/>
              </a:ext>
            </a:extLst>
          </p:cNvPr>
          <p:cNvSpPr txBox="1"/>
          <p:nvPr/>
        </p:nvSpPr>
        <p:spPr>
          <a:xfrm rot="16200000">
            <a:off x="8808720" y="350341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white"/>
                </a:solidFill>
                <a:effectLst/>
                <a:uLnTx/>
                <a:uFillTx/>
                <a:latin typeface="Calibri" panose="020F0502020204030204"/>
                <a:ea typeface="+mn-ea"/>
                <a:cs typeface="+mn-cs"/>
              </a:rPr>
              <a:t>https://physics2000.com/PDF/Text/Ch_33_LIGHT_WAVES.pdf</a:t>
            </a:r>
          </a:p>
        </p:txBody>
      </p:sp>
    </p:spTree>
    <p:extLst>
      <p:ext uri="{BB962C8B-B14F-4D97-AF65-F5344CB8AC3E}">
        <p14:creationId xmlns:p14="http://schemas.microsoft.com/office/powerpoint/2010/main" val="2043025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05_F09VG_revOct05">
            <a:extLst>
              <a:ext uri="{FF2B5EF4-FFF2-40B4-BE49-F238E27FC236}">
                <a16:creationId xmlns:a16="http://schemas.microsoft.com/office/drawing/2014/main" id="{52B01DED-AE8E-4E64-441F-AAFCF71D0C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612"/>
          <a:stretch/>
        </p:blipFill>
        <p:spPr bwMode="auto">
          <a:xfrm>
            <a:off x="551384" y="764704"/>
            <a:ext cx="8042167" cy="5832648"/>
          </a:xfrm>
          <a:prstGeom prst="rect">
            <a:avLst/>
          </a:prstGeom>
          <a:noFill/>
          <a:extLst>
            <a:ext uri="{909E8E84-426E-40DD-AFC4-6F175D3DCCD1}">
              <a14:hiddenFill xmlns:a14="http://schemas.microsoft.com/office/drawing/2010/main">
                <a:solidFill>
                  <a:srgbClr val="FFFFFF"/>
                </a:solidFill>
              </a14:hiddenFill>
            </a:ext>
          </a:extLst>
        </p:spPr>
      </p:pic>
      <p:sp>
        <p:nvSpPr>
          <p:cNvPr id="91139" name="Прямоугольник 4">
            <a:extLst>
              <a:ext uri="{FF2B5EF4-FFF2-40B4-BE49-F238E27FC236}">
                <a16:creationId xmlns:a16="http://schemas.microsoft.com/office/drawing/2014/main" id="{36B9B8A5-E2C5-48B7-D179-F44835FE6B1F}"/>
              </a:ext>
            </a:extLst>
          </p:cNvPr>
          <p:cNvSpPr>
            <a:spLocks noChangeArrowheads="1"/>
          </p:cNvSpPr>
          <p:nvPr/>
        </p:nvSpPr>
        <p:spPr bwMode="auto">
          <a:xfrm>
            <a:off x="191344" y="5877272"/>
            <a:ext cx="7848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A"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David Attwood</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b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Introduction to synchrotron radiation </a:t>
            </a:r>
            <a:b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https://youtu.be/_DWDZzsZL3w</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Rectangle 16">
            <a:extLst>
              <a:ext uri="{FF2B5EF4-FFF2-40B4-BE49-F238E27FC236}">
                <a16:creationId xmlns:a16="http://schemas.microsoft.com/office/drawing/2014/main" id="{F93357C3-DA37-322E-8CE5-D3E84927BD42}"/>
              </a:ext>
            </a:extLst>
          </p:cNvPr>
          <p:cNvSpPr>
            <a:spLocks noChangeArrowheads="1"/>
          </p:cNvSpPr>
          <p:nvPr/>
        </p:nvSpPr>
        <p:spPr bwMode="auto">
          <a:xfrm>
            <a:off x="1631950" y="74614"/>
            <a:ext cx="8712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70C0"/>
                </a:solidFill>
                <a:effectLst/>
                <a:uLnTx/>
                <a:uFillTx/>
                <a:latin typeface="Calibri" charset="0"/>
                <a:ea typeface="+mn-ea"/>
                <a:cs typeface="+mn-cs"/>
              </a:rPr>
              <a:t>Synchrotron radiation from relativistic electrons</a:t>
            </a:r>
            <a:endParaRPr kumimoji="0" lang="ru-RU" altLang="en-US" sz="2800" b="0" i="0" u="none" strike="noStrike" kern="1200" cap="none" spc="0" normalizeH="0" baseline="0" noProof="0" dirty="0">
              <a:ln>
                <a:noFill/>
              </a:ln>
              <a:solidFill>
                <a:srgbClr val="0070C0"/>
              </a:solidFill>
              <a:effectLst/>
              <a:uLnTx/>
              <a:uFillTx/>
              <a:latin typeface="Calibri" charset="0"/>
              <a:ea typeface="+mn-ea"/>
              <a:cs typeface="+mn-cs"/>
            </a:endParaRPr>
          </a:p>
        </p:txBody>
      </p:sp>
      <p:pic>
        <p:nvPicPr>
          <p:cNvPr id="2" name="Picture 2" descr="https://www.intechopen.com/media/chapter/65550/media/F2.png">
            <a:extLst>
              <a:ext uri="{FF2B5EF4-FFF2-40B4-BE49-F238E27FC236}">
                <a16:creationId xmlns:a16="http://schemas.microsoft.com/office/drawing/2014/main" id="{765F5229-EB66-ABB4-74BF-B22185ADE9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3551" y="1772816"/>
            <a:ext cx="3365789" cy="329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4">
            <a:extLst>
              <a:ext uri="{FF2B5EF4-FFF2-40B4-BE49-F238E27FC236}">
                <a16:creationId xmlns:a16="http://schemas.microsoft.com/office/drawing/2014/main" id="{0C6F844D-0B66-4CFE-9F30-EC7C8905192C}"/>
              </a:ext>
            </a:extLst>
          </p:cNvPr>
          <p:cNvSpPr>
            <a:spLocks noChangeArrowheads="1"/>
          </p:cNvSpPr>
          <p:nvPr/>
        </p:nvSpPr>
        <p:spPr bwMode="auto">
          <a:xfrm>
            <a:off x="4079776" y="6185049"/>
            <a:ext cx="784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A"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Bharti and N. Goyal (2019) </a:t>
            </a:r>
            <a:br>
              <a:rPr kumimoji="0" lang="uk-UA" altLang="en-UA"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A"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rPr>
              <a:t>https://www.intechopen.com/chapters/65550</a:t>
            </a:r>
            <a:r>
              <a:rPr kumimoji="0" lang="en-US" altLang="en-UA"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3B8BEEB-5ECD-73A2-68FF-CCEC3CF37844}"/>
                  </a:ext>
                </a:extLst>
              </p:cNvPr>
              <p:cNvSpPr txBox="1"/>
              <p:nvPr/>
            </p:nvSpPr>
            <p:spPr>
              <a:xfrm>
                <a:off x="10704512" y="4365104"/>
                <a:ext cx="625492" cy="474874"/>
              </a:xfrm>
              <a:prstGeom prst="rect">
                <a:avLst/>
              </a:prstGeom>
              <a:noFill/>
            </p:spPr>
            <p:txBody>
              <a:bodyPr wrap="none" lIns="0" tIns="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β</m:t>
                      </m:r>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v</m:t>
                          </m:r>
                        </m:num>
                        <m:den>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c</m:t>
                          </m:r>
                        </m:den>
                      </m:f>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 name="TextBox 5">
                <a:extLst>
                  <a:ext uri="{FF2B5EF4-FFF2-40B4-BE49-F238E27FC236}">
                    <a16:creationId xmlns:a16="http://schemas.microsoft.com/office/drawing/2014/main" id="{03B8BEEB-5ECD-73A2-68FF-CCEC3CF37844}"/>
                  </a:ext>
                </a:extLst>
              </p:cNvPr>
              <p:cNvSpPr txBox="1">
                <a:spLocks noRot="1" noChangeAspect="1" noMove="1" noResize="1" noEditPoints="1" noAdjustHandles="1" noChangeArrowheads="1" noChangeShapeType="1" noTextEdit="1"/>
              </p:cNvSpPr>
              <p:nvPr/>
            </p:nvSpPr>
            <p:spPr>
              <a:xfrm>
                <a:off x="10704512" y="4365104"/>
                <a:ext cx="625492" cy="474874"/>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1521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Прямоугольник 4">
            <a:extLst>
              <a:ext uri="{FF2B5EF4-FFF2-40B4-BE49-F238E27FC236}">
                <a16:creationId xmlns:a16="http://schemas.microsoft.com/office/drawing/2014/main" id="{36B9B8A5-E2C5-48B7-D179-F44835FE6B1F}"/>
              </a:ext>
            </a:extLst>
          </p:cNvPr>
          <p:cNvSpPr>
            <a:spLocks noChangeArrowheads="1"/>
          </p:cNvSpPr>
          <p:nvPr/>
        </p:nvSpPr>
        <p:spPr bwMode="auto">
          <a:xfrm>
            <a:off x="4151784" y="5877272"/>
            <a:ext cx="7848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A"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David Attwood</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b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Introduction to synchrotron radiation </a:t>
            </a:r>
            <a:b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2"/>
              </a:rPr>
              <a:t>https://youtu.be/_DWDZzsZL3w</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050" name="Picture 2" descr="Ch05_F00VG_Jan06">
            <a:extLst>
              <a:ext uri="{FF2B5EF4-FFF2-40B4-BE49-F238E27FC236}">
                <a16:creationId xmlns:a16="http://schemas.microsoft.com/office/drawing/2014/main" id="{395712CB-AD01-A4CD-04D8-CD0DDEC34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056" y="270400"/>
            <a:ext cx="7530777" cy="64109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33E4A0-B717-1276-AF1D-847D51B9BE75}"/>
              </a:ext>
            </a:extLst>
          </p:cNvPr>
          <p:cNvPicPr>
            <a:picLocks noChangeAspect="1"/>
          </p:cNvPicPr>
          <p:nvPr/>
        </p:nvPicPr>
        <p:blipFill>
          <a:blip r:embed="rId4"/>
          <a:stretch>
            <a:fillRect/>
          </a:stretch>
        </p:blipFill>
        <p:spPr>
          <a:xfrm>
            <a:off x="7827833" y="542925"/>
            <a:ext cx="3385210" cy="2317873"/>
          </a:xfrm>
          <a:prstGeom prst="rect">
            <a:avLst/>
          </a:prstGeom>
        </p:spPr>
      </p:pic>
      <p:pic>
        <p:nvPicPr>
          <p:cNvPr id="3" name="Picture 2">
            <a:extLst>
              <a:ext uri="{FF2B5EF4-FFF2-40B4-BE49-F238E27FC236}">
                <a16:creationId xmlns:a16="http://schemas.microsoft.com/office/drawing/2014/main" id="{5146B1D2-9461-54D3-F04C-8F4175889020}"/>
              </a:ext>
            </a:extLst>
          </p:cNvPr>
          <p:cNvPicPr>
            <a:picLocks noChangeAspect="1" noChangeArrowheads="1"/>
          </p:cNvPicPr>
          <p:nvPr/>
        </p:nvPicPr>
        <p:blipFill>
          <a:blip r:embed="rId5"/>
          <a:srcRect/>
          <a:stretch>
            <a:fillRect/>
          </a:stretch>
        </p:blipFill>
        <p:spPr bwMode="auto">
          <a:xfrm>
            <a:off x="7518529" y="3059461"/>
            <a:ext cx="4581871"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7369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2">
            <a:extLst>
              <a:ext uri="{FF2B5EF4-FFF2-40B4-BE49-F238E27FC236}">
                <a16:creationId xmlns:a16="http://schemas.microsoft.com/office/drawing/2014/main" id="{2E5C9447-5164-A3D6-0440-D923A18F61DB}"/>
              </a:ext>
            </a:extLst>
          </p:cNvPr>
          <p:cNvPicPr>
            <a:picLocks noChangeAspect="1"/>
          </p:cNvPicPr>
          <p:nvPr/>
        </p:nvPicPr>
        <p:blipFill>
          <a:blip r:embed="rId2">
            <a:extLst>
              <a:ext uri="{28A0092B-C50C-407E-A947-70E740481C1C}">
                <a14:useLocalDpi xmlns:a14="http://schemas.microsoft.com/office/drawing/2010/main" val="0"/>
              </a:ext>
            </a:extLst>
          </a:blip>
          <a:srcRect t="11636" r="14680" b="18546"/>
          <a:stretch>
            <a:fillRect/>
          </a:stretch>
        </p:blipFill>
        <p:spPr bwMode="auto">
          <a:xfrm>
            <a:off x="6659563" y="1058863"/>
            <a:ext cx="2933700" cy="1798637"/>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1" name="Google Shape;89;p1" descr="https://lh4.googleusercontent.com/tRP4CcEzfI80ZQ0Qso9t8zH7KEHo_IYdcr5XeOvYGoQiqbgY005zD4EPXTyHzATL8Mjrk-RmlKHmMQlQISPK5yq4yx0iumLbUwYFLuIfyT1BwiA3pzH3wXu7dL9oVRM3Z9J3HGJ1">
            <a:extLst>
              <a:ext uri="{FF2B5EF4-FFF2-40B4-BE49-F238E27FC236}">
                <a16:creationId xmlns:a16="http://schemas.microsoft.com/office/drawing/2014/main" id="{D077E510-42B0-7C1C-5708-CEA0CD81A16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6400" y="4657725"/>
            <a:ext cx="1238250" cy="220027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2" name="Picture 15">
            <a:extLst>
              <a:ext uri="{FF2B5EF4-FFF2-40B4-BE49-F238E27FC236}">
                <a16:creationId xmlns:a16="http://schemas.microsoft.com/office/drawing/2014/main" id="{19BDD0D8-0256-A2D2-C67F-9B75BA54EFD4}"/>
              </a:ext>
            </a:extLst>
          </p:cNvPr>
          <p:cNvPicPr>
            <a:picLocks noChangeAspect="1"/>
          </p:cNvPicPr>
          <p:nvPr/>
        </p:nvPicPr>
        <p:blipFill>
          <a:blip r:embed="rId4">
            <a:extLst>
              <a:ext uri="{28A0092B-C50C-407E-A947-70E740481C1C}">
                <a14:useLocalDpi xmlns:a14="http://schemas.microsoft.com/office/drawing/2010/main" val="0"/>
              </a:ext>
            </a:extLst>
          </a:blip>
          <a:srcRect l="8321" t="31648" r="-111" b="838"/>
          <a:stretch>
            <a:fillRect/>
          </a:stretch>
        </p:blipFill>
        <p:spPr bwMode="auto">
          <a:xfrm>
            <a:off x="7961313" y="4786313"/>
            <a:ext cx="4225925" cy="2071687"/>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8133" name="Title 1">
            <a:extLst>
              <a:ext uri="{FF2B5EF4-FFF2-40B4-BE49-F238E27FC236}">
                <a16:creationId xmlns:a16="http://schemas.microsoft.com/office/drawing/2014/main" id="{54C93922-54CA-9EFE-30C5-F31E5E4724DE}"/>
              </a:ext>
            </a:extLst>
          </p:cNvPr>
          <p:cNvSpPr>
            <a:spLocks noGrp="1"/>
          </p:cNvSpPr>
          <p:nvPr>
            <p:ph type="title"/>
          </p:nvPr>
        </p:nvSpPr>
        <p:spPr>
          <a:xfrm>
            <a:off x="182563" y="57468"/>
            <a:ext cx="12004675" cy="746125"/>
          </a:xfrm>
        </p:spPr>
        <p:txBody>
          <a:bodyPr/>
          <a:lstStyle/>
          <a:p>
            <a:pPr eaLnBrk="1" hangingPunct="1"/>
            <a:r>
              <a:rPr lang="en-US" altLang="uk-UA" sz="3200" b="1" dirty="0">
                <a:solidFill>
                  <a:srgbClr val="C35A20"/>
                </a:solidFill>
                <a:latin typeface="Arial Rounded MT Bold" panose="020F0704030504030204" pitchFamily="34" charset="0"/>
                <a:ea typeface="Arial Rounded MT Bold" panose="020F0704030504030204" pitchFamily="34" charset="0"/>
                <a:cs typeface="Arial Rounded MT Bold" panose="020F0704030504030204" pitchFamily="34" charset="0"/>
              </a:rPr>
              <a:t>UKRATOP </a:t>
            </a:r>
            <a:r>
              <a:rPr lang="mr-IN" altLang="uk-UA" sz="3200" b="1" dirty="0">
                <a:latin typeface="Arial Rounded MT Bold" panose="020F0704030504030204" pitchFamily="34" charset="0"/>
                <a:ea typeface="Arial Rounded MT Bold" panose="020F0704030504030204" pitchFamily="34" charset="0"/>
                <a:cs typeface="Arial Rounded MT Bold" panose="020F0704030504030204" pitchFamily="34" charset="0"/>
              </a:rPr>
              <a:t>–</a:t>
            </a:r>
            <a:r>
              <a:rPr lang="en-US" altLang="uk-UA" sz="3200" b="1" dirty="0">
                <a:latin typeface="Arial Rounded MT Bold" panose="020F0704030504030204" pitchFamily="34" charset="0"/>
                <a:ea typeface="Arial Rounded MT Bold" panose="020F0704030504030204" pitchFamily="34" charset="0"/>
                <a:cs typeface="Arial Rounded MT Bold" panose="020F0704030504030204" pitchFamily="34" charset="0"/>
              </a:rPr>
              <a:t> </a:t>
            </a:r>
            <a:r>
              <a:rPr lang="en-US" altLang="uk-UA" sz="2400" b="1" dirty="0">
                <a:latin typeface="Arial Rounded MT Bold" panose="020F0704030504030204" pitchFamily="34" charset="0"/>
                <a:ea typeface="Arial Rounded MT Bold" panose="020F0704030504030204" pitchFamily="34" charset="0"/>
                <a:cs typeface="Arial Rounded MT Bold" panose="020F0704030504030204" pitchFamily="34" charset="0"/>
              </a:rPr>
              <a:t>a</a:t>
            </a:r>
            <a:r>
              <a:rPr lang="en-US" altLang="uk-UA" sz="2400" b="1" dirty="0">
                <a:solidFill>
                  <a:srgbClr val="C35A20"/>
                </a:solidFill>
                <a:latin typeface="Arial Rounded MT Bold" panose="020F0704030504030204" pitchFamily="34" charset="0"/>
                <a:ea typeface="Arial Rounded MT Bold" panose="020F0704030504030204" pitchFamily="34" charset="0"/>
                <a:cs typeface="Arial Rounded MT Bold" panose="020F0704030504030204" pitchFamily="34" charset="0"/>
              </a:rPr>
              <a:t> </a:t>
            </a:r>
            <a:r>
              <a:rPr lang="en-US" altLang="uk-UA" sz="2400" dirty="0">
                <a:latin typeface="Arial Rounded MT Bold" panose="020F0704030504030204" pitchFamily="34" charset="0"/>
                <a:ea typeface="Arial Rounded MT Bold" panose="020F0704030504030204" pitchFamily="34" charset="0"/>
                <a:cs typeface="Arial Rounded MT Bold" panose="020F0704030504030204" pitchFamily="34" charset="0"/>
              </a:rPr>
              <a:t>research</a:t>
            </a:r>
            <a:r>
              <a:rPr lang="en-US" altLang="uk-UA" sz="2400" baseline="30000" dirty="0">
                <a:solidFill>
                  <a:srgbClr val="C35A20"/>
                </a:solidFill>
                <a:latin typeface="Arial Rounded MT Bold" panose="020F0704030504030204" pitchFamily="34" charset="0"/>
                <a:ea typeface="Arial Rounded MT Bold" panose="020F0704030504030204" pitchFamily="34" charset="0"/>
                <a:cs typeface="Arial Rounded MT Bold" panose="020F0704030504030204" pitchFamily="34" charset="0"/>
              </a:rPr>
              <a:t>+</a:t>
            </a:r>
            <a:r>
              <a:rPr lang="en-US" altLang="uk-UA" sz="2400" dirty="0">
                <a:latin typeface="Arial Rounded MT Bold" panose="020F0704030504030204" pitchFamily="34" charset="0"/>
                <a:ea typeface="Arial Rounded MT Bold" panose="020F0704030504030204" pitchFamily="34" charset="0"/>
                <a:cs typeface="Arial Rounded MT Bold" panose="020F0704030504030204" pitchFamily="34" charset="0"/>
              </a:rPr>
              <a:t> bilateral project on </a:t>
            </a:r>
            <a:r>
              <a:rPr lang="en-US" altLang="uk-UA" sz="2400" dirty="0">
                <a:solidFill>
                  <a:srgbClr val="C35A20"/>
                </a:solidFill>
                <a:latin typeface="Arial Rounded MT Bold" panose="020F0704030504030204" pitchFamily="34" charset="0"/>
                <a:ea typeface="Arial Rounded MT Bold" panose="020F0704030504030204" pitchFamily="34" charset="0"/>
                <a:cs typeface="Arial Rounded MT Bold" panose="020F0704030504030204" pitchFamily="34" charset="0"/>
              </a:rPr>
              <a:t>Topological Quantum Materials</a:t>
            </a:r>
            <a:endParaRPr lang="en-US" altLang="uk-UA" sz="2200" dirty="0">
              <a:latin typeface="Arial Rounded MT Bold" panose="020F0704030504030204" pitchFamily="34" charset="0"/>
              <a:ea typeface="Arial Rounded MT Bold" panose="020F0704030504030204" pitchFamily="34" charset="0"/>
              <a:cs typeface="Arial Rounded MT Bold" panose="020F0704030504030204" pitchFamily="34" charset="0"/>
            </a:endParaRPr>
          </a:p>
        </p:txBody>
      </p:sp>
      <p:pic>
        <p:nvPicPr>
          <p:cNvPr id="48134" name="Google Shape;86;p1">
            <a:extLst>
              <a:ext uri="{FF2B5EF4-FFF2-40B4-BE49-F238E27FC236}">
                <a16:creationId xmlns:a16="http://schemas.microsoft.com/office/drawing/2014/main" id="{E4F7DA27-0B44-91A7-6852-F7F4660944A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1025525"/>
            <a:ext cx="31178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Google Shape;91;p1">
            <a:extLst>
              <a:ext uri="{FF2B5EF4-FFF2-40B4-BE49-F238E27FC236}">
                <a16:creationId xmlns:a16="http://schemas.microsoft.com/office/drawing/2014/main" id="{652EEF41-FBC0-36DA-932D-6DB8386726C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7113" y="1071563"/>
            <a:ext cx="1722437" cy="229552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6" name="Picture 8">
            <a:extLst>
              <a:ext uri="{FF2B5EF4-FFF2-40B4-BE49-F238E27FC236}">
                <a16:creationId xmlns:a16="http://schemas.microsoft.com/office/drawing/2014/main" id="{5A37B6C9-5EB8-636A-9027-E98B98A6B43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835525"/>
            <a:ext cx="5387975" cy="202247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7" name="Picture 9">
            <a:extLst>
              <a:ext uri="{FF2B5EF4-FFF2-40B4-BE49-F238E27FC236}">
                <a16:creationId xmlns:a16="http://schemas.microsoft.com/office/drawing/2014/main" id="{A9F39477-B7BC-EF7D-A8A8-9BC51FBF6BE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09138" y="1071563"/>
            <a:ext cx="2578100" cy="182245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8" name="Picture 11">
            <a:extLst>
              <a:ext uri="{FF2B5EF4-FFF2-40B4-BE49-F238E27FC236}">
                <a16:creationId xmlns:a16="http://schemas.microsoft.com/office/drawing/2014/main" id="{D24790FF-A62C-B795-0932-A378B1DB41D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766175" y="2873375"/>
            <a:ext cx="3425825" cy="192722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39" name="Picture 13">
            <a:extLst>
              <a:ext uri="{FF2B5EF4-FFF2-40B4-BE49-F238E27FC236}">
                <a16:creationId xmlns:a16="http://schemas.microsoft.com/office/drawing/2014/main" id="{DB0DCEE1-1B3A-47CB-7F60-4EEA496A845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307013" y="1071563"/>
            <a:ext cx="1471612" cy="229552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40" name="Picture 16">
            <a:extLst>
              <a:ext uri="{FF2B5EF4-FFF2-40B4-BE49-F238E27FC236}">
                <a16:creationId xmlns:a16="http://schemas.microsoft.com/office/drawing/2014/main" id="{8A81C23D-8050-ACB8-D60F-782FFA67C328}"/>
              </a:ext>
            </a:extLst>
          </p:cNvPr>
          <p:cNvPicPr>
            <a:picLocks noChangeAspect="1"/>
          </p:cNvPicPr>
          <p:nvPr/>
        </p:nvPicPr>
        <p:blipFill>
          <a:blip r:embed="rId11">
            <a:extLst>
              <a:ext uri="{28A0092B-C50C-407E-A947-70E740481C1C}">
                <a14:useLocalDpi xmlns:a14="http://schemas.microsoft.com/office/drawing/2010/main" val="0"/>
              </a:ext>
            </a:extLst>
          </a:blip>
          <a:srcRect l="8580" r="9903"/>
          <a:stretch>
            <a:fillRect/>
          </a:stretch>
        </p:blipFill>
        <p:spPr bwMode="auto">
          <a:xfrm>
            <a:off x="5303838" y="4302125"/>
            <a:ext cx="1562100" cy="255587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8141" name="Picture 14">
            <a:extLst>
              <a:ext uri="{FF2B5EF4-FFF2-40B4-BE49-F238E27FC236}">
                <a16:creationId xmlns:a16="http://schemas.microsoft.com/office/drawing/2014/main" id="{BC834EAE-B5BF-3A0A-DADB-723096C3811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132513" y="2808288"/>
            <a:ext cx="2617787" cy="196215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8142" name="Rectangle 18">
            <a:extLst>
              <a:ext uri="{FF2B5EF4-FFF2-40B4-BE49-F238E27FC236}">
                <a16:creationId xmlns:a16="http://schemas.microsoft.com/office/drawing/2014/main" id="{77DC389F-0E73-D5DC-9D82-176AB5C088FB}"/>
              </a:ext>
            </a:extLst>
          </p:cNvPr>
          <p:cNvSpPr>
            <a:spLocks noChangeArrowheads="1"/>
          </p:cNvSpPr>
          <p:nvPr/>
        </p:nvSpPr>
        <p:spPr bwMode="auto">
          <a:xfrm>
            <a:off x="182563" y="2359025"/>
            <a:ext cx="30845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uk-UA"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Scholarships</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 </a:t>
            </a:r>
            <a:r>
              <a:rPr kumimoji="0" lang="en-US" altLang="uk-UA" sz="1800" b="1" i="0" u="none" strike="noStrike" kern="1200" cap="none" spc="0" normalizeH="0" baseline="0" noProof="0" dirty="0">
                <a:ln>
                  <a:noFill/>
                </a:ln>
                <a:solidFill>
                  <a:srgbClr val="C35A20"/>
                </a:solidFill>
                <a:effectLst/>
                <a:uLnTx/>
                <a:uFillTx/>
                <a:latin typeface="Calibri" panose="020F0502020204030204" pitchFamily="34" charset="0"/>
                <a:ea typeface="+mn-ea"/>
                <a:cs typeface="Calibri" panose="020F0502020204030204" pitchFamily="34" charset="0"/>
                <a:sym typeface="Calibri" panose="020F0502020204030204" pitchFamily="34" charset="0"/>
              </a:rPr>
              <a:t>21</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 MSc students; </a:t>
            </a:r>
            <a:r>
              <a:rPr kumimoji="0" lang="en-US" altLang="uk-UA" sz="1800" b="1" i="0" u="none" strike="noStrike" kern="1200" cap="none" spc="0" normalizeH="0" baseline="0" noProof="0" dirty="0">
                <a:ln>
                  <a:noFill/>
                </a:ln>
                <a:solidFill>
                  <a:srgbClr val="C35A20"/>
                </a:solidFill>
                <a:effectLst/>
                <a:uLnTx/>
                <a:uFillTx/>
                <a:latin typeface="Calibri" panose="020F0502020204030204" pitchFamily="34" charset="0"/>
                <a:ea typeface="+mn-ea"/>
                <a:cs typeface="Calibri" panose="020F0502020204030204" pitchFamily="34" charset="0"/>
                <a:sym typeface="Calibri" panose="020F0502020204030204" pitchFamily="34" charset="0"/>
              </a:rPr>
              <a:t>2</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 PhD students;</a:t>
            </a:r>
            <a:r>
              <a:rPr kumimoji="0" lang="en-US" altLang="uk-U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rPr>
              <a:t> </a:t>
            </a:r>
            <a:r>
              <a:rPr kumimoji="0" lang="en-US" altLang="uk-UA" sz="1800" b="1" i="0" u="none" strike="noStrike" kern="1200" cap="none" spc="0" normalizeH="0" baseline="0" noProof="0" dirty="0">
                <a:ln>
                  <a:noFill/>
                </a:ln>
                <a:solidFill>
                  <a:srgbClr val="C35A20"/>
                </a:solidFill>
                <a:effectLst/>
                <a:uLnTx/>
                <a:uFillTx/>
                <a:latin typeface="Calibri" panose="020F0502020204030204" pitchFamily="34" charset="0"/>
                <a:ea typeface="+mn-ea"/>
                <a:cs typeface="Calibri" panose="020F0502020204030204" pitchFamily="34" charset="0"/>
                <a:sym typeface="Calibri" panose="020F0502020204030204" pitchFamily="34" charset="0"/>
              </a:rPr>
              <a:t>5</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 </a:t>
            </a:r>
            <a:r>
              <a:rPr kumimoji="0" lang="en-US" altLang="uk-UA"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PostDocs</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a:t>
            </a:r>
            <a:endParaRPr kumimoji="0" lang="en-US" altLang="uk-U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8143" name="Rectangle 19">
            <a:extLst>
              <a:ext uri="{FF2B5EF4-FFF2-40B4-BE49-F238E27FC236}">
                <a16:creationId xmlns:a16="http://schemas.microsoft.com/office/drawing/2014/main" id="{D03CEFB7-1E4A-1F9C-EBDD-C02D794A5FC9}"/>
              </a:ext>
            </a:extLst>
          </p:cNvPr>
          <p:cNvSpPr>
            <a:spLocks noChangeArrowheads="1"/>
          </p:cNvSpPr>
          <p:nvPr/>
        </p:nvSpPr>
        <p:spPr bwMode="auto">
          <a:xfrm>
            <a:off x="182563" y="3089275"/>
            <a:ext cx="3557587"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uk-UA"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Experience</a:t>
            </a:r>
            <a:r>
              <a:rPr kumimoji="0" lang="en-US" altLang="uk-UA"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 in highest level research </a:t>
            </a:r>
            <a:endParaRPr kumimoji="0" lang="en-US" altLang="uk-U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8144" name="Rectangle 20">
            <a:extLst>
              <a:ext uri="{FF2B5EF4-FFF2-40B4-BE49-F238E27FC236}">
                <a16:creationId xmlns:a16="http://schemas.microsoft.com/office/drawing/2014/main" id="{3D97A3E1-4ECC-D013-9AED-0914E19FD192}"/>
              </a:ext>
            </a:extLst>
          </p:cNvPr>
          <p:cNvSpPr>
            <a:spLocks noChangeArrowheads="1"/>
          </p:cNvSpPr>
          <p:nvPr/>
        </p:nvSpPr>
        <p:spPr bwMode="auto">
          <a:xfrm>
            <a:off x="182563" y="3381375"/>
            <a:ext cx="5386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and communication, strengthening p2p collaboration</a:t>
            </a:r>
            <a:endParaRPr kumimoji="0" lang="en-US" altLang="uk-UA"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8145" name="Google Shape;94;p1">
            <a:extLst>
              <a:ext uri="{FF2B5EF4-FFF2-40B4-BE49-F238E27FC236}">
                <a16:creationId xmlns:a16="http://schemas.microsoft.com/office/drawing/2014/main" id="{E1D0DDB7-757B-DDD4-5923-EACCE377DFE4}"/>
              </a:ext>
            </a:extLst>
          </p:cNvPr>
          <p:cNvSpPr>
            <a:spLocks noChangeArrowheads="1"/>
          </p:cNvSpPr>
          <p:nvPr/>
        </p:nvSpPr>
        <p:spPr bwMode="auto">
          <a:xfrm>
            <a:off x="-136525" y="3832225"/>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t>All MSc and PhD students defended their degrees in Ukraine</a:t>
            </a:r>
            <a:endParaRPr kumimoji="0" lang="uk-UA"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48146" name="Rectangle 22">
            <a:extLst>
              <a:ext uri="{FF2B5EF4-FFF2-40B4-BE49-F238E27FC236}">
                <a16:creationId xmlns:a16="http://schemas.microsoft.com/office/drawing/2014/main" id="{BBBE1795-94B5-FAD7-3331-1717CF9476A0}"/>
              </a:ext>
            </a:extLst>
          </p:cNvPr>
          <p:cNvSpPr>
            <a:spLocks noChangeArrowheads="1"/>
          </p:cNvSpPr>
          <p:nvPr/>
        </p:nvSpPr>
        <p:spPr bwMode="auto">
          <a:xfrm>
            <a:off x="147638" y="4295775"/>
            <a:ext cx="5480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uk-UA" sz="1800" b="1" i="0" u="none" strike="noStrike" kern="1200" cap="none" spc="0" normalizeH="0" baseline="0" noProof="0">
                <a:ln>
                  <a:noFill/>
                </a:ln>
                <a:solidFill>
                  <a:srgbClr val="0E101A"/>
                </a:solidFill>
                <a:effectLst/>
                <a:uLnTx/>
                <a:uFillTx/>
                <a:latin typeface="Calibri" panose="020F0502020204030204" pitchFamily="34" charset="0"/>
                <a:ea typeface="+mn-ea"/>
                <a:cs typeface="Arial" panose="020B0604020202020204" pitchFamily="34" charset="0"/>
              </a:rPr>
              <a:t>Exp. e</a:t>
            </a:r>
            <a:r>
              <a:rPr kumimoji="0" lang="uk-UA" altLang="uk-UA" sz="1800" b="1" i="0" u="none" strike="noStrike" kern="1200" cap="none" spc="0" normalizeH="0" baseline="0" noProof="0">
                <a:ln>
                  <a:noFill/>
                </a:ln>
                <a:solidFill>
                  <a:srgbClr val="0E101A"/>
                </a:solidFill>
                <a:effectLst/>
                <a:uLnTx/>
                <a:uFillTx/>
                <a:latin typeface="Calibri" panose="020F0502020204030204" pitchFamily="34" charset="0"/>
                <a:ea typeface="+mn-ea"/>
                <a:cs typeface="Arial" panose="020B0604020202020204" pitchFamily="34" charset="0"/>
              </a:rPr>
              <a:t>quipment</a:t>
            </a:r>
            <a:r>
              <a:rPr kumimoji="0" lang="uk-UA" altLang="uk-UA" sz="1800" b="0" i="0" u="none" strike="noStrike" kern="1200" cap="none" spc="0" normalizeH="0" baseline="0" noProof="0">
                <a:ln>
                  <a:noFill/>
                </a:ln>
                <a:solidFill>
                  <a:srgbClr val="0E101A"/>
                </a:solidFill>
                <a:effectLst/>
                <a:uLnTx/>
                <a:uFillTx/>
                <a:latin typeface="Calibri" panose="020F0502020204030204" pitchFamily="34" charset="0"/>
                <a:ea typeface="+mn-ea"/>
                <a:cs typeface="Arial" panose="020B0604020202020204" pitchFamily="34" charset="0"/>
              </a:rPr>
              <a:t> from IFW Dresden installed in Kyiv</a:t>
            </a:r>
            <a:endParaRPr kumimoji="0" lang="en-US"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48147" name="Rectangle 24">
            <a:extLst>
              <a:ext uri="{FF2B5EF4-FFF2-40B4-BE49-F238E27FC236}">
                <a16:creationId xmlns:a16="http://schemas.microsoft.com/office/drawing/2014/main" id="{47B57BFD-3963-C1FB-DB8D-FB573C00CB6E}"/>
              </a:ext>
            </a:extLst>
          </p:cNvPr>
          <p:cNvSpPr>
            <a:spLocks noChangeArrowheads="1"/>
          </p:cNvSpPr>
          <p:nvPr/>
        </p:nvSpPr>
        <p:spPr bwMode="auto">
          <a:xfrm>
            <a:off x="7004733" y="618927"/>
            <a:ext cx="48815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uk-UA" sz="1800" b="0" i="0" u="none" strike="noStrike" kern="1200" cap="none" spc="0" normalizeH="0" baseline="0" noProof="0" dirty="0">
                <a:ln>
                  <a:noFill/>
                </a:ln>
                <a:solidFill>
                  <a:srgbClr val="C35A1F"/>
                </a:solidFill>
                <a:effectLst/>
                <a:uLnTx/>
                <a:uFillTx/>
                <a:latin typeface="Calibri" panose="020F0502020204030204" pitchFamily="34" charset="0"/>
                <a:ea typeface="+mn-ea"/>
                <a:cs typeface="+mn-cs"/>
              </a:rPr>
              <a:t>https://</a:t>
            </a:r>
            <a:r>
              <a:rPr kumimoji="0" lang="en-US" altLang="uk-UA" sz="1800" b="0" i="0" u="none" strike="noStrike" kern="1200" cap="none" spc="0" normalizeH="0" baseline="0" noProof="0" dirty="0" err="1">
                <a:ln>
                  <a:noFill/>
                </a:ln>
                <a:solidFill>
                  <a:srgbClr val="C35A1F"/>
                </a:solidFill>
                <a:effectLst/>
                <a:uLnTx/>
                <a:uFillTx/>
                <a:latin typeface="Calibri" panose="020F0502020204030204" pitchFamily="34" charset="0"/>
                <a:ea typeface="+mn-ea"/>
                <a:cs typeface="+mn-cs"/>
              </a:rPr>
              <a:t>kau.org.ua</a:t>
            </a:r>
            <a:r>
              <a:rPr kumimoji="0" lang="en-US" altLang="uk-UA" sz="1800" b="0" i="0" u="none" strike="noStrike" kern="1200" cap="none" spc="0" normalizeH="0" baseline="0" noProof="0" dirty="0">
                <a:ln>
                  <a:noFill/>
                </a:ln>
                <a:solidFill>
                  <a:srgbClr val="C35A1F"/>
                </a:solidFill>
                <a:effectLst/>
                <a:uLnTx/>
                <a:uFillTx/>
                <a:latin typeface="Calibri" panose="020F0502020204030204" pitchFamily="34" charset="0"/>
                <a:ea typeface="+mn-ea"/>
                <a:cs typeface="+mn-cs"/>
              </a:rPr>
              <a:t>/</a:t>
            </a:r>
            <a:r>
              <a:rPr kumimoji="0" lang="en-US" altLang="uk-UA" sz="1800" b="0" i="0" u="none" strike="noStrike" kern="1200" cap="none" spc="0" normalizeH="0" baseline="0" noProof="0" dirty="0" err="1">
                <a:ln>
                  <a:noFill/>
                </a:ln>
                <a:solidFill>
                  <a:srgbClr val="C35A1F"/>
                </a:solidFill>
                <a:effectLst/>
                <a:uLnTx/>
                <a:uFillTx/>
                <a:latin typeface="Calibri" panose="020F0502020204030204" pitchFamily="34" charset="0"/>
                <a:ea typeface="+mn-ea"/>
                <a:cs typeface="+mn-cs"/>
              </a:rPr>
              <a:t>ukratop</a:t>
            </a:r>
            <a:endParaRPr kumimoji="0" lang="en-US" altLang="uk-UA" sz="1800" b="0" i="0" u="none" strike="noStrike" kern="1200" cap="none" spc="0" normalizeH="0" baseline="0" noProof="0" dirty="0">
              <a:ln>
                <a:noFill/>
              </a:ln>
              <a:solidFill>
                <a:srgbClr val="C35A1F"/>
              </a:solidFill>
              <a:effectLst/>
              <a:uLnTx/>
              <a:uFillTx/>
              <a:latin typeface="Calibri" panose="020F0502020204030204" pitchFamily="34" charset="0"/>
              <a:ea typeface="+mn-ea"/>
              <a:cs typeface="+mn-cs"/>
            </a:endParaRPr>
          </a:p>
        </p:txBody>
      </p:sp>
      <p:sp>
        <p:nvSpPr>
          <p:cNvPr id="24" name="Rectangle 1">
            <a:extLst>
              <a:ext uri="{FF2B5EF4-FFF2-40B4-BE49-F238E27FC236}">
                <a16:creationId xmlns:a16="http://schemas.microsoft.com/office/drawing/2014/main" id="{1A63D763-1D35-2368-FF80-74F3266B9E5A}"/>
              </a:ext>
            </a:extLst>
          </p:cNvPr>
          <p:cNvSpPr>
            <a:spLocks noChangeArrowheads="1"/>
          </p:cNvSpPr>
          <p:nvPr/>
        </p:nvSpPr>
        <p:spPr bwMode="auto">
          <a:xfrm>
            <a:off x="2628900" y="629603"/>
            <a:ext cx="6372225" cy="3683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KAU+IFW &amp; TU Dresden:</a:t>
            </a:r>
            <a:r>
              <a:rPr kumimoji="0" lang="uk-UA"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 </a:t>
            </a:r>
            <a:r>
              <a:rPr kumimoji="0" lang="en-US"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 </a:t>
            </a:r>
            <a:r>
              <a:rPr kumimoji="0" lang="uk-UA"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1</a:t>
            </a:r>
            <a:r>
              <a:rPr kumimoji="0" lang="en-US"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 000 000 EUR</a:t>
            </a:r>
            <a:r>
              <a:rPr kumimoji="0" lang="uk-UA"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rPr>
              <a:t>, 2018-2024</a:t>
            </a:r>
            <a:endParaRPr kumimoji="0" lang="en-US" altLang="en-US" sz="18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61059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Image result for Synchrotron">
            <a:extLst>
              <a:ext uri="{FF2B5EF4-FFF2-40B4-BE49-F238E27FC236}">
                <a16:creationId xmlns:a16="http://schemas.microsoft.com/office/drawing/2014/main" id="{21262B38-F7A7-E59F-D00D-AD3511CB3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5F9EA26A-6316-0731-BCC8-B9E747F156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2466" name="Picture 1">
            <a:extLst>
              <a:ext uri="{FF2B5EF4-FFF2-40B4-BE49-F238E27FC236}">
                <a16:creationId xmlns:a16="http://schemas.microsoft.com/office/drawing/2014/main" id="{20356623-67FD-1E81-6EFA-A62E89541F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Related image">
            <a:extLst>
              <a:ext uri="{FF2B5EF4-FFF2-40B4-BE49-F238E27FC236}">
                <a16:creationId xmlns:a16="http://schemas.microsoft.com/office/drawing/2014/main" id="{711B974E-B278-AE86-9826-30EF8B7A79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19" r="5322"/>
          <a:stretch/>
        </p:blipFill>
        <p:spPr bwMode="auto">
          <a:xfrm>
            <a:off x="4086487" y="1641947"/>
            <a:ext cx="784358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16">
            <a:extLst>
              <a:ext uri="{FF2B5EF4-FFF2-40B4-BE49-F238E27FC236}">
                <a16:creationId xmlns:a16="http://schemas.microsoft.com/office/drawing/2014/main" id="{50696DB0-A807-B9C0-AD31-7860E3DC11A4}"/>
              </a:ext>
            </a:extLst>
          </p:cNvPr>
          <p:cNvSpPr>
            <a:spLocks noChangeArrowheads="1"/>
          </p:cNvSpPr>
          <p:nvPr/>
        </p:nvSpPr>
        <p:spPr bwMode="auto">
          <a:xfrm>
            <a:off x="1817689" y="74614"/>
            <a:ext cx="845502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70C0"/>
                </a:solidFill>
                <a:effectLst/>
                <a:uLnTx/>
                <a:uFillTx/>
                <a:latin typeface="Calibri" charset="0"/>
                <a:ea typeface="+mn-ea"/>
                <a:cs typeface="+mn-cs"/>
              </a:rPr>
              <a:t>Insertion device (undulator)</a:t>
            </a:r>
            <a:endParaRPr kumimoji="0" lang="ru-RU" altLang="en-US" sz="4400" b="1" i="0" u="none" strike="noStrike" kern="1200" cap="none" spc="0" normalizeH="0" baseline="0" noProof="0" dirty="0">
              <a:ln>
                <a:noFill/>
              </a:ln>
              <a:solidFill>
                <a:srgbClr val="0070C0"/>
              </a:solidFill>
              <a:effectLst/>
              <a:uLnTx/>
              <a:uFillTx/>
              <a:latin typeface="Calibri" charset="0"/>
              <a:ea typeface="+mn-ea"/>
              <a:cs typeface="+mn-cs"/>
            </a:endParaRPr>
          </a:p>
        </p:txBody>
      </p:sp>
      <p:pic>
        <p:nvPicPr>
          <p:cNvPr id="2" name="Picture 2">
            <a:extLst>
              <a:ext uri="{FF2B5EF4-FFF2-40B4-BE49-F238E27FC236}">
                <a16:creationId xmlns:a16="http://schemas.microsoft.com/office/drawing/2014/main" id="{EE838704-8821-C04F-9801-5797D14F5317}"/>
              </a:ext>
            </a:extLst>
          </p:cNvPr>
          <p:cNvPicPr>
            <a:picLocks noChangeAspect="1" noChangeArrowheads="1"/>
          </p:cNvPicPr>
          <p:nvPr/>
        </p:nvPicPr>
        <p:blipFill>
          <a:blip r:embed="rId3"/>
          <a:srcRect/>
          <a:stretch>
            <a:fillRect/>
          </a:stretch>
        </p:blipFill>
        <p:spPr bwMode="auto">
          <a:xfrm>
            <a:off x="142881" y="1042985"/>
            <a:ext cx="3943608" cy="572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6562" name="Picture 1">
            <a:extLst>
              <a:ext uri="{FF2B5EF4-FFF2-40B4-BE49-F238E27FC236}">
                <a16:creationId xmlns:a16="http://schemas.microsoft.com/office/drawing/2014/main" id="{C4F6CE80-BB6D-FAEB-08B8-297B64EBFA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1423" y="-5782"/>
            <a:ext cx="10360425" cy="686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99B04602-ED21-1415-61FE-CD916EE42C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8610" name="Рисунок 1">
            <a:extLst>
              <a:ext uri="{FF2B5EF4-FFF2-40B4-BE49-F238E27FC236}">
                <a16:creationId xmlns:a16="http://schemas.microsoft.com/office/drawing/2014/main" id="{FDA23CB7-9BBF-5DE8-F977-398FA4CBBF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89"/>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8ADAA56A-A2AE-7B47-9DF7-A8531D725EEF}"/>
              </a:ext>
            </a:extLst>
          </p:cNvPr>
          <p:cNvSpPr>
            <a:spLocks noGrp="1" noChangeArrowheads="1"/>
          </p:cNvSpPr>
          <p:nvPr>
            <p:ph type="title"/>
          </p:nvPr>
        </p:nvSpPr>
        <p:spPr>
          <a:xfrm>
            <a:off x="2224087" y="139700"/>
            <a:ext cx="8001000" cy="914400"/>
          </a:xfrm>
        </p:spPr>
        <p:txBody>
          <a:bodyPr/>
          <a:lstStyle/>
          <a:p>
            <a:pPr algn="ctr" eaLnBrk="1" hangingPunct="1">
              <a:defRPr/>
            </a:pPr>
            <a:r>
              <a:rPr lang="de-DE" altLang="en-US" b="1" dirty="0">
                <a:solidFill>
                  <a:srgbClr val="0070C0"/>
                </a:solidFill>
                <a:latin typeface="Calibri" panose="020F0502020204030204" pitchFamily="34" charset="0"/>
                <a:cs typeface="Calibri" panose="020F0502020204030204" pitchFamily="34" charset="0"/>
              </a:rPr>
              <a:t>ARPES </a:t>
            </a:r>
            <a:r>
              <a:rPr lang="de-DE" altLang="en-US" b="1" dirty="0" err="1">
                <a:solidFill>
                  <a:srgbClr val="0070C0"/>
                </a:solidFill>
                <a:latin typeface="Calibri" panose="020F0502020204030204" pitchFamily="34" charset="0"/>
                <a:cs typeface="Calibri" panose="020F0502020204030204" pitchFamily="34" charset="0"/>
              </a:rPr>
              <a:t>Beamline</a:t>
            </a:r>
            <a:endParaRPr lang="en-US" altLang="en-US" b="1" dirty="0">
              <a:solidFill>
                <a:srgbClr val="0070C0"/>
              </a:solidFill>
              <a:latin typeface="Calibri" panose="020F0502020204030204" pitchFamily="34" charset="0"/>
              <a:cs typeface="Calibri" panose="020F0502020204030204" pitchFamily="34" charset="0"/>
            </a:endParaRPr>
          </a:p>
        </p:txBody>
      </p:sp>
      <p:pic>
        <p:nvPicPr>
          <p:cNvPr id="71683" name="Picture 3">
            <a:extLst>
              <a:ext uri="{FF2B5EF4-FFF2-40B4-BE49-F238E27FC236}">
                <a16:creationId xmlns:a16="http://schemas.microsoft.com/office/drawing/2014/main" id="{62F02629-BD35-7556-B219-50F6BF73D2B3}"/>
              </a:ext>
            </a:extLst>
          </p:cNvPr>
          <p:cNvPicPr>
            <a:picLocks noChangeAspect="1" noChangeArrowheads="1"/>
          </p:cNvPicPr>
          <p:nvPr/>
        </p:nvPicPr>
        <p:blipFill>
          <a:blip r:embed="rId3"/>
          <a:srcRect/>
          <a:stretch>
            <a:fillRect/>
          </a:stretch>
        </p:blipFill>
        <p:spPr bwMode="auto">
          <a:xfrm>
            <a:off x="457199" y="1757369"/>
            <a:ext cx="11501608"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684" name="Rectangle 4">
            <a:extLst>
              <a:ext uri="{FF2B5EF4-FFF2-40B4-BE49-F238E27FC236}">
                <a16:creationId xmlns:a16="http://schemas.microsoft.com/office/drawing/2014/main" id="{9CE712F1-9E14-3D53-E9E4-9678F2E48BF7}"/>
              </a:ext>
            </a:extLst>
          </p:cNvPr>
          <p:cNvSpPr>
            <a:spLocks noChangeArrowheads="1"/>
          </p:cNvSpPr>
          <p:nvPr/>
        </p:nvSpPr>
        <p:spPr bwMode="auto">
          <a:xfrm>
            <a:off x="7924800" y="6381750"/>
            <a:ext cx="274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Arial" charset="0"/>
                <a:ea typeface="+mn-ea"/>
                <a:cs typeface="+mn-cs"/>
              </a:rPr>
              <a:t>Damascelli </a:t>
            </a:r>
            <a:r>
              <a:rPr kumimoji="0" lang="de-DE" altLang="en-US" sz="1600" b="0" i="1" u="none" strike="noStrike" kern="1200" cap="none" spc="0" normalizeH="0" baseline="0" noProof="0">
                <a:ln>
                  <a:noFill/>
                </a:ln>
                <a:solidFill>
                  <a:srgbClr val="000000"/>
                </a:solidFill>
                <a:effectLst/>
                <a:uLnTx/>
                <a:uFillTx/>
                <a:latin typeface="Arial" charset="0"/>
                <a:ea typeface="+mn-ea"/>
                <a:cs typeface="+mn-cs"/>
              </a:rPr>
              <a:t>RMP</a:t>
            </a:r>
            <a:r>
              <a:rPr kumimoji="0" lang="de-DE" altLang="en-US" sz="1600" b="0" i="0" u="none" strike="noStrike" kern="1200" cap="none" spc="0" normalizeH="0" baseline="0" noProof="0">
                <a:ln>
                  <a:noFill/>
                </a:ln>
                <a:solidFill>
                  <a:srgbClr val="000000"/>
                </a:solidFill>
                <a:effectLst/>
                <a:uLnTx/>
                <a:uFillTx/>
                <a:latin typeface="Arial" charset="0"/>
                <a:ea typeface="+mn-ea"/>
                <a:cs typeface="+mn-cs"/>
              </a:rPr>
              <a:t> </a:t>
            </a:r>
            <a:r>
              <a:rPr kumimoji="0" lang="en-US" altLang="en-US" sz="1600" b="0" i="0" u="none" strike="noStrike" kern="1200" cap="none" spc="0" normalizeH="0" baseline="0" noProof="0">
                <a:ln>
                  <a:noFill/>
                </a:ln>
                <a:solidFill>
                  <a:srgbClr val="000000"/>
                </a:solidFill>
                <a:effectLst/>
                <a:uLnTx/>
                <a:uFillTx/>
                <a:latin typeface="Arial" charset="0"/>
                <a:ea typeface="+mn-ea"/>
                <a:cs typeface="+mn-cs"/>
              </a:rPr>
              <a:t>200</a:t>
            </a:r>
            <a:r>
              <a:rPr kumimoji="0" lang="de-DE" altLang="en-US" sz="1600" b="0" i="0" u="none" strike="noStrike" kern="1200" cap="none" spc="0" normalizeH="0" baseline="0" noProof="0">
                <a:ln>
                  <a:noFill/>
                </a:ln>
                <a:solidFill>
                  <a:srgbClr val="000000"/>
                </a:solidFill>
                <a:effectLst/>
                <a:uLnTx/>
                <a:uFillTx/>
                <a:latin typeface="Arial" charset="0"/>
                <a:ea typeface="+mn-ea"/>
                <a:cs typeface="+mn-cs"/>
              </a:rPr>
              <a:t>3</a:t>
            </a:r>
            <a:endParaRPr kumimoji="0" lang="en-US" altLang="en-US" sz="1600" b="0" i="0" u="none" strike="noStrike" kern="1200" cap="none" spc="0" normalizeH="0" baseline="0" noProof="0">
              <a:ln>
                <a:noFill/>
              </a:ln>
              <a:solidFill>
                <a:srgbClr val="000000"/>
              </a:solidFill>
              <a:effectLst/>
              <a:uLnTx/>
              <a:uFillTx/>
              <a:latin typeface="Arial" charset="0"/>
              <a:ea typeface="+mn-ea"/>
              <a:cs typeface="+mn-cs"/>
            </a:endParaRPr>
          </a:p>
        </p:txBody>
      </p:sp>
    </p:spTree>
  </p:cSld>
  <p:clrMapOvr>
    <a:masterClrMapping/>
  </p:clrMapOvr>
  <p:transition>
    <p:push/>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682" name="Picture 2" descr="https://www.aig.org.au/wp-content/uploads/2014/10/community-beamline-render-e1413690853955.jpg">
            <a:extLst>
              <a:ext uri="{FF2B5EF4-FFF2-40B4-BE49-F238E27FC236}">
                <a16:creationId xmlns:a16="http://schemas.microsoft.com/office/drawing/2014/main" id="{24ABF2A4-27C6-C55E-1A34-1598994A2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Прямоугольник 1">
            <a:extLst>
              <a:ext uri="{FF2B5EF4-FFF2-40B4-BE49-F238E27FC236}">
                <a16:creationId xmlns:a16="http://schemas.microsoft.com/office/drawing/2014/main" id="{54194282-1277-7515-ACFB-91BF4E0EE00D}"/>
              </a:ext>
            </a:extLst>
          </p:cNvPr>
          <p:cNvSpPr>
            <a:spLocks noChangeArrowheads="1"/>
          </p:cNvSpPr>
          <p:nvPr/>
        </p:nvSpPr>
        <p:spPr bwMode="auto">
          <a:xfrm>
            <a:off x="6600056" y="6237312"/>
            <a:ext cx="53832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uk-UA"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https://www.aig.org.au/australian-synchrotron-visit/</a:t>
            </a:r>
            <a:r>
              <a:rPr kumimoji="0" lang="en-US"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D22DBDCC-FDFF-5CBF-3ECF-851A3C87B3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5"/>
          <p:cNvSpPr txBox="1"/>
          <p:nvPr/>
        </p:nvSpPr>
        <p:spPr>
          <a:xfrm>
            <a:off x="4846931" y="848383"/>
            <a:ext cx="5245100" cy="61555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D4D4D"/>
              </a:buClr>
              <a:buSzPts val="2800"/>
              <a:buFont typeface="Calibri"/>
              <a:buNone/>
              <a:tabLst/>
              <a:defRPr/>
            </a:pPr>
            <a:r>
              <a:rPr kumimoji="0" lang="en-US" sz="2800" b="0" i="0" u="none" strike="noStrike" kern="0" cap="none" spc="0" normalizeH="0" baseline="0" noProof="0" dirty="0">
                <a:ln>
                  <a:noFill/>
                </a:ln>
                <a:solidFill>
                  <a:srgbClr val="4D4D4D"/>
                </a:solidFill>
                <a:effectLst/>
                <a:uLnTx/>
                <a:uFillTx/>
                <a:latin typeface="Calibri"/>
                <a:ea typeface="Calibri"/>
                <a:cs typeface="Calibri"/>
                <a:sym typeface="Calibri"/>
              </a:rPr>
              <a:t>Scientific Output</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600" b="0" i="0" u="none" strike="noStrike" kern="0" cap="none" spc="0" normalizeH="0" baseline="0" noProof="0" dirty="0">
              <a:ln>
                <a:noFill/>
              </a:ln>
              <a:solidFill>
                <a:srgbClr val="4D4D4D"/>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2024</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0" i="0" u="sng" strike="noStrike" kern="0" cap="none" spc="0" normalizeH="0" baseline="0" noProof="0" dirty="0">
                <a:ln>
                  <a:noFill/>
                </a:ln>
                <a:solidFill>
                  <a:srgbClr val="BC592A"/>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Nature 626, 294 (2024)</a:t>
            </a:r>
            <a:endParaRPr kumimoji="0" sz="1400" b="0" i="0" u="none" strike="noStrike" kern="0" cap="none" spc="0" normalizeH="0" baseline="0" noProof="0" dirty="0">
              <a:ln>
                <a:noFill/>
              </a:ln>
              <a:solidFill>
                <a:srgbClr val="BC592A"/>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4D4D4D"/>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2023</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J. Cryst. Growth 619, 127332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Phys. Rev. B 107, 165141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Phys. Rev. Materials 7, 033405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7">
                  <a:extLst>
                    <a:ext uri="{A12FA001-AC4F-418D-AE19-62706E023703}">
                      <ahyp:hlinkClr xmlns:ahyp="http://schemas.microsoft.com/office/drawing/2018/hyperlinkcolor" val="tx"/>
                    </a:ext>
                  </a:extLst>
                </a:hlinkClick>
              </a:rPr>
              <a:t>Phys. Rev. B 107, 035158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8">
                  <a:extLst>
                    <a:ext uri="{A12FA001-AC4F-418D-AE19-62706E023703}">
                      <ahyp:hlinkClr xmlns:ahyp="http://schemas.microsoft.com/office/drawing/2018/hyperlinkcolor" val="tx"/>
                    </a:ext>
                  </a:extLst>
                </a:hlinkClick>
              </a:rPr>
              <a:t>Phys. Rev. Materials 7, 014003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8">
                  <a:extLst>
                    <a:ext uri="{A12FA001-AC4F-418D-AE19-62706E023703}">
                      <ahyp:hlinkClr xmlns:ahyp="http://schemas.microsoft.com/office/drawing/2018/hyperlinkcolor" val="tx"/>
                    </a:ext>
                  </a:extLst>
                </a:hlinkClick>
              </a:rPr>
              <a:t>Phys. Rev. Materials 7, 014003 (2023)</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4D4D4D"/>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2022</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9">
                  <a:extLst>
                    <a:ext uri="{A12FA001-AC4F-418D-AE19-62706E023703}">
                      <ahyp:hlinkClr xmlns:ahyp="http://schemas.microsoft.com/office/drawing/2018/hyperlinkcolor" val="tx"/>
                    </a:ext>
                  </a:extLst>
                </a:hlinkClick>
              </a:rPr>
              <a:t>Phys. Rev. B 106, 085401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0">
                  <a:extLst>
                    <a:ext uri="{A12FA001-AC4F-418D-AE19-62706E023703}">
                      <ahyp:hlinkClr xmlns:ahyp="http://schemas.microsoft.com/office/drawing/2018/hyperlinkcolor" val="tx"/>
                    </a:ext>
                  </a:extLst>
                </a:hlinkClick>
              </a:rPr>
              <a:t>Phys. Rev. Lett. 129, 227203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1">
                  <a:extLst>
                    <a:ext uri="{A12FA001-AC4F-418D-AE19-62706E023703}">
                      <ahyp:hlinkClr xmlns:ahyp="http://schemas.microsoft.com/office/drawing/2018/hyperlinkcolor" val="tx"/>
                    </a:ext>
                  </a:extLst>
                </a:hlinkClick>
              </a:rPr>
              <a:t>Phys. Rev. B 106, 174426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2">
                  <a:extLst>
                    <a:ext uri="{A12FA001-AC4F-418D-AE19-62706E023703}">
                      <ahyp:hlinkClr xmlns:ahyp="http://schemas.microsoft.com/office/drawing/2018/hyperlinkcolor" val="tx"/>
                    </a:ext>
                  </a:extLst>
                </a:hlinkClick>
              </a:rPr>
              <a:t>J. Phys. D. Appl. Phys. 55, 445003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3">
                  <a:extLst>
                    <a:ext uri="{A12FA001-AC4F-418D-AE19-62706E023703}">
                      <ahyp:hlinkClr xmlns:ahyp="http://schemas.microsoft.com/office/drawing/2018/hyperlinkcolor" val="tx"/>
                    </a:ext>
                  </a:extLst>
                </a:hlinkClick>
              </a:rPr>
              <a:t>J. Solid State Chem. 314, 123416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4">
                  <a:extLst>
                    <a:ext uri="{A12FA001-AC4F-418D-AE19-62706E023703}">
                      <ahyp:hlinkClr xmlns:ahyp="http://schemas.microsoft.com/office/drawing/2018/hyperlinkcolor" val="tx"/>
                    </a:ext>
                  </a:extLst>
                </a:hlinkClick>
              </a:rPr>
              <a:t>Nature Comm. 13, 4132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5">
                  <a:extLst>
                    <a:ext uri="{A12FA001-AC4F-418D-AE19-62706E023703}">
                      <ahyp:hlinkClr xmlns:ahyp="http://schemas.microsoft.com/office/drawing/2018/hyperlinkcolor" val="tx"/>
                    </a:ext>
                  </a:extLst>
                </a:hlinkClick>
              </a:rPr>
              <a:t>Crystals 12, 998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6">
                  <a:extLst>
                    <a:ext uri="{A12FA001-AC4F-418D-AE19-62706E023703}">
                      <ahyp:hlinkClr xmlns:ahyp="http://schemas.microsoft.com/office/drawing/2018/hyperlinkcolor" val="tx"/>
                    </a:ext>
                  </a:extLst>
                </a:hlinkClick>
              </a:rPr>
              <a:t>Phys. Rev. B 105, 235112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7">
                  <a:extLst>
                    <a:ext uri="{A12FA001-AC4F-418D-AE19-62706E023703}">
                      <ahyp:hlinkClr xmlns:ahyp="http://schemas.microsoft.com/office/drawing/2018/hyperlinkcolor" val="tx"/>
                    </a:ext>
                  </a:extLst>
                </a:hlinkClick>
              </a:rPr>
              <a:t>Phys. Rev. Lett. 128, 036402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8">
                  <a:extLst>
                    <a:ext uri="{A12FA001-AC4F-418D-AE19-62706E023703}">
                      <ahyp:hlinkClr xmlns:ahyp="http://schemas.microsoft.com/office/drawing/2018/hyperlinkcolor" val="tx"/>
                    </a:ext>
                  </a:extLst>
                </a:hlinkClick>
              </a:rPr>
              <a:t>Phys. Rev. B. 105, 024410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19">
                  <a:extLst>
                    <a:ext uri="{A12FA001-AC4F-418D-AE19-62706E023703}">
                      <ahyp:hlinkClr xmlns:ahyp="http://schemas.microsoft.com/office/drawing/2018/hyperlinkcolor" val="tx"/>
                    </a:ext>
                  </a:extLst>
                </a:hlinkClick>
              </a:rPr>
              <a:t>Comput. Mater. Sci. 203, 111089 (2022)</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0">
                  <a:extLst>
                    <a:ext uri="{A12FA001-AC4F-418D-AE19-62706E023703}">
                      <ahyp:hlinkClr xmlns:ahyp="http://schemas.microsoft.com/office/drawing/2018/hyperlinkcolor" val="tx"/>
                    </a:ext>
                  </a:extLst>
                </a:hlinkClick>
              </a:rPr>
              <a:t>Small 18, 2105219 (2022)</a:t>
            </a:r>
            <a:endParaRPr kumimoji="0" sz="1400" b="0" i="0" u="none" strike="noStrike" kern="0" cap="none" spc="0" normalizeH="0" baseline="0" noProof="0" dirty="0">
              <a:ln>
                <a:noFill/>
              </a:ln>
              <a:solidFill>
                <a:srgbClr val="D6681A"/>
              </a:solidFill>
              <a:effectLst/>
              <a:uLnTx/>
              <a:uFillTx/>
              <a:latin typeface="Calibri"/>
              <a:ea typeface="Calibri"/>
              <a:cs typeface="Calibri"/>
              <a:sym typeface="Calibri"/>
            </a:endParaRPr>
          </a:p>
        </p:txBody>
      </p:sp>
      <p:sp>
        <p:nvSpPr>
          <p:cNvPr id="1737" name="Google Shape;1737;p5"/>
          <p:cNvSpPr txBox="1"/>
          <p:nvPr/>
        </p:nvSpPr>
        <p:spPr>
          <a:xfrm>
            <a:off x="8559783" y="896492"/>
            <a:ext cx="3822700" cy="59093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2021</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1">
                  <a:extLst>
                    <a:ext uri="{A12FA001-AC4F-418D-AE19-62706E023703}">
                      <ahyp:hlinkClr xmlns:ahyp="http://schemas.microsoft.com/office/drawing/2018/hyperlinkcolor" val="tx"/>
                    </a:ext>
                  </a:extLst>
                </a:hlinkClick>
              </a:rPr>
              <a:t>Phys. Rev. Lett. 127, 045701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2">
                  <a:extLst>
                    <a:ext uri="{A12FA001-AC4F-418D-AE19-62706E023703}">
                      <ahyp:hlinkClr xmlns:ahyp="http://schemas.microsoft.com/office/drawing/2018/hyperlinkcolor" val="tx"/>
                    </a:ext>
                  </a:extLst>
                </a:hlinkClick>
              </a:rPr>
              <a:t>SciPost</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2">
                  <a:extLst>
                    <a:ext uri="{A12FA001-AC4F-418D-AE19-62706E023703}">
                      <ahyp:hlinkClr xmlns:ahyp="http://schemas.microsoft.com/office/drawing/2018/hyperlinkcolor" val="tx"/>
                    </a:ext>
                  </a:extLst>
                </a:hlinkClick>
              </a:rPr>
              <a:t> Phys. 10, 004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3">
                  <a:extLst>
                    <a:ext uri="{A12FA001-AC4F-418D-AE19-62706E023703}">
                      <ahyp:hlinkClr xmlns:ahyp="http://schemas.microsoft.com/office/drawing/2018/hyperlinkcolor" val="tx"/>
                    </a:ext>
                  </a:extLst>
                </a:hlinkClick>
              </a:rPr>
              <a:t>Dalton Transactions 51, 361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4">
                  <a:extLst>
                    <a:ext uri="{A12FA001-AC4F-418D-AE19-62706E023703}">
                      <ahyp:hlinkClr xmlns:ahyp="http://schemas.microsoft.com/office/drawing/2018/hyperlinkcolor" val="tx"/>
                    </a:ext>
                  </a:extLst>
                </a:hlinkClick>
              </a:rPr>
              <a:t>Crystals 11,500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5">
                  <a:extLst>
                    <a:ext uri="{A12FA001-AC4F-418D-AE19-62706E023703}">
                      <ahyp:hlinkClr xmlns:ahyp="http://schemas.microsoft.com/office/drawing/2018/hyperlinkcolor" val="tx"/>
                    </a:ext>
                  </a:extLst>
                </a:hlinkClick>
              </a:rPr>
              <a:t>Cryst</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5">
                  <a:extLst>
                    <a:ext uri="{A12FA001-AC4F-418D-AE19-62706E023703}">
                      <ahyp:hlinkClr xmlns:ahyp="http://schemas.microsoft.com/office/drawing/2018/hyperlinkcolor" val="tx"/>
                    </a:ext>
                  </a:extLst>
                </a:hlinkClick>
              </a:rPr>
              <a:t>. Growth Des. 21, 3063(2021)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6">
                  <a:extLst>
                    <a:ext uri="{A12FA001-AC4F-418D-AE19-62706E023703}">
                      <ahyp:hlinkClr xmlns:ahyp="http://schemas.microsoft.com/office/drawing/2018/hyperlinkcolor" val="tx"/>
                    </a:ext>
                  </a:extLst>
                </a:hlinkClick>
              </a:rPr>
              <a:t>J. </a:t>
            </a: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6">
                  <a:extLst>
                    <a:ext uri="{A12FA001-AC4F-418D-AE19-62706E023703}">
                      <ahyp:hlinkClr xmlns:ahyp="http://schemas.microsoft.com/office/drawing/2018/hyperlinkcolor" val="tx"/>
                    </a:ext>
                  </a:extLst>
                </a:hlinkClick>
              </a:rPr>
              <a:t>Cryst</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6">
                  <a:extLst>
                    <a:ext uri="{A12FA001-AC4F-418D-AE19-62706E023703}">
                      <ahyp:hlinkClr xmlns:ahyp="http://schemas.microsoft.com/office/drawing/2018/hyperlinkcolor" val="tx"/>
                    </a:ext>
                  </a:extLst>
                </a:hlinkClick>
              </a:rPr>
              <a:t>. Growth 562, 126082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7">
                  <a:extLst>
                    <a:ext uri="{A12FA001-AC4F-418D-AE19-62706E023703}">
                      <ahyp:hlinkClr xmlns:ahyp="http://schemas.microsoft.com/office/drawing/2018/hyperlinkcolor" val="tx"/>
                    </a:ext>
                  </a:extLst>
                </a:hlinkClick>
              </a:rPr>
              <a:t>J. Alloys </a:t>
            </a: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7">
                  <a:extLst>
                    <a:ext uri="{A12FA001-AC4F-418D-AE19-62706E023703}">
                      <ahyp:hlinkClr xmlns:ahyp="http://schemas.microsoft.com/office/drawing/2018/hyperlinkcolor" val="tx"/>
                    </a:ext>
                  </a:extLst>
                </a:hlinkClick>
              </a:rPr>
              <a:t>Compds</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7">
                  <a:extLst>
                    <a:ext uri="{A12FA001-AC4F-418D-AE19-62706E023703}">
                      <ahyp:hlinkClr xmlns:ahyp="http://schemas.microsoft.com/office/drawing/2018/hyperlinkcolor" val="tx"/>
                    </a:ext>
                  </a:extLst>
                </a:hlinkClick>
              </a:rPr>
              <a:t>. 855, 157334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8">
                  <a:extLst>
                    <a:ext uri="{A12FA001-AC4F-418D-AE19-62706E023703}">
                      <ahyp:hlinkClr xmlns:ahyp="http://schemas.microsoft.com/office/drawing/2018/hyperlinkcolor" val="tx"/>
                    </a:ext>
                  </a:extLst>
                </a:hlinkClick>
              </a:rPr>
              <a:t>Ukr</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8">
                  <a:extLst>
                    <a:ext uri="{A12FA001-AC4F-418D-AE19-62706E023703}">
                      <ahyp:hlinkClr xmlns:ahyp="http://schemas.microsoft.com/office/drawing/2018/hyperlinkcolor" val="tx"/>
                    </a:ext>
                  </a:extLst>
                </a:hlinkClick>
              </a:rPr>
              <a:t>. J. Phys. 66, 333 (2021)</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4D4D4D"/>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2020</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29">
                  <a:extLst>
                    <a:ext uri="{A12FA001-AC4F-418D-AE19-62706E023703}">
                      <ahyp:hlinkClr xmlns:ahyp="http://schemas.microsoft.com/office/drawing/2018/hyperlinkcolor" val="tx"/>
                    </a:ext>
                  </a:extLst>
                </a:hlinkClick>
              </a:rPr>
              <a:t>SciPost</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29">
                  <a:extLst>
                    <a:ext uri="{A12FA001-AC4F-418D-AE19-62706E023703}">
                      <ahyp:hlinkClr xmlns:ahyp="http://schemas.microsoft.com/office/drawing/2018/hyperlinkcolor" val="tx"/>
                    </a:ext>
                  </a:extLst>
                </a:hlinkClick>
              </a:rPr>
              <a:t> Phys. 9, 043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0">
                  <a:extLst>
                    <a:ext uri="{A12FA001-AC4F-418D-AE19-62706E023703}">
                      <ahyp:hlinkClr xmlns:ahyp="http://schemas.microsoft.com/office/drawing/2018/hyperlinkcolor" val="tx"/>
                    </a:ext>
                  </a:extLst>
                </a:hlinkClick>
              </a:rPr>
              <a:t>Nano Lett. 2020, 20, 11, 8157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1">
                  <a:extLst>
                    <a:ext uri="{A12FA001-AC4F-418D-AE19-62706E023703}">
                      <ahyp:hlinkClr xmlns:ahyp="http://schemas.microsoft.com/office/drawing/2018/hyperlinkcolor" val="tx"/>
                    </a:ext>
                  </a:extLst>
                </a:hlinkClick>
              </a:rPr>
              <a:t>Appl. Phys. Lett. 116, 222406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2">
                  <a:extLst>
                    <a:ext uri="{A12FA001-AC4F-418D-AE19-62706E023703}">
                      <ahyp:hlinkClr xmlns:ahyp="http://schemas.microsoft.com/office/drawing/2018/hyperlinkcolor" val="tx"/>
                    </a:ext>
                  </a:extLst>
                </a:hlinkClick>
              </a:rPr>
              <a:t>Phys. Rev. Materials 4, 124202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33">
                  <a:extLst>
                    <a:ext uri="{A12FA001-AC4F-418D-AE19-62706E023703}">
                      <ahyp:hlinkClr xmlns:ahyp="http://schemas.microsoft.com/office/drawing/2018/hyperlinkcolor" val="tx"/>
                    </a:ext>
                  </a:extLst>
                </a:hlinkClick>
              </a:rPr>
              <a:t>npj</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3">
                  <a:extLst>
                    <a:ext uri="{A12FA001-AC4F-418D-AE19-62706E023703}">
                      <ahyp:hlinkClr xmlns:ahyp="http://schemas.microsoft.com/office/drawing/2018/hyperlinkcolor" val="tx"/>
                    </a:ext>
                  </a:extLst>
                </a:hlinkClick>
              </a:rPr>
              <a:t> Quantum Materials 5, 67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4">
                  <a:extLst>
                    <a:ext uri="{A12FA001-AC4F-418D-AE19-62706E023703}">
                      <ahyp:hlinkClr xmlns:ahyp="http://schemas.microsoft.com/office/drawing/2018/hyperlinkcolor" val="tx"/>
                    </a:ext>
                  </a:extLst>
                </a:hlinkClick>
              </a:rPr>
              <a:t>Phys. Rev. B 102, 220408(R)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35">
                  <a:extLst>
                    <a:ext uri="{A12FA001-AC4F-418D-AE19-62706E023703}">
                      <ahyp:hlinkClr xmlns:ahyp="http://schemas.microsoft.com/office/drawing/2018/hyperlinkcolor" val="tx"/>
                    </a:ext>
                  </a:extLst>
                </a:hlinkClick>
              </a:rPr>
              <a:t>npj</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5">
                  <a:extLst>
                    <a:ext uri="{A12FA001-AC4F-418D-AE19-62706E023703}">
                      <ahyp:hlinkClr xmlns:ahyp="http://schemas.microsoft.com/office/drawing/2018/hyperlinkcolor" val="tx"/>
                    </a:ext>
                  </a:extLst>
                </a:hlinkClick>
              </a:rPr>
              <a:t> Quantum Materials 5, 22 (2020)</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4D4D4D"/>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4D4D4D"/>
              </a:buClr>
              <a:buSzPts val="1400"/>
              <a:buFont typeface="Calibri"/>
              <a:buNone/>
              <a:tabLst/>
              <a:defRPr/>
            </a:pPr>
            <a:r>
              <a:rPr kumimoji="0" lang="en-US" sz="1400" b="1" i="0" u="none" strike="noStrike" kern="0" cap="none" spc="0" normalizeH="0" baseline="0" noProof="0" dirty="0">
                <a:ln>
                  <a:noFill/>
                </a:ln>
                <a:solidFill>
                  <a:srgbClr val="4D4D4D"/>
                </a:solidFill>
                <a:effectLst/>
                <a:uLnTx/>
                <a:uFillTx/>
                <a:latin typeface="Calibri"/>
                <a:ea typeface="Calibri"/>
                <a:cs typeface="Calibri"/>
                <a:sym typeface="Calibri"/>
              </a:rPr>
              <a:t>2019</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err="1">
                <a:ln>
                  <a:noFill/>
                </a:ln>
                <a:solidFill>
                  <a:srgbClr val="D6681A"/>
                </a:solidFill>
                <a:effectLst/>
                <a:uLnTx/>
                <a:uFillTx/>
                <a:latin typeface="Calibri"/>
                <a:ea typeface="Calibri"/>
                <a:cs typeface="Calibri"/>
                <a:sym typeface="Calibri"/>
                <a:hlinkClick r:id="rId36">
                  <a:extLst>
                    <a:ext uri="{A12FA001-AC4F-418D-AE19-62706E023703}">
                      <ahyp:hlinkClr xmlns:ahyp="http://schemas.microsoft.com/office/drawing/2018/hyperlinkcolor" val="tx"/>
                    </a:ext>
                  </a:extLst>
                </a:hlinkClick>
              </a:rPr>
              <a:t>SciPost</a:t>
            </a: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6">
                  <a:extLst>
                    <a:ext uri="{A12FA001-AC4F-418D-AE19-62706E023703}">
                      <ahyp:hlinkClr xmlns:ahyp="http://schemas.microsoft.com/office/drawing/2018/hyperlinkcolor" val="tx"/>
                    </a:ext>
                  </a:extLst>
                </a:hlinkClick>
              </a:rPr>
              <a:t> Phys. 7, 035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7">
                  <a:extLst>
                    <a:ext uri="{A12FA001-AC4F-418D-AE19-62706E023703}">
                      <ahyp:hlinkClr xmlns:ahyp="http://schemas.microsoft.com/office/drawing/2018/hyperlinkcolor" val="tx"/>
                    </a:ext>
                  </a:extLst>
                </a:hlinkClick>
              </a:rPr>
              <a:t>Phys. Rev. B 99, 014404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8">
                  <a:extLst>
                    <a:ext uri="{A12FA001-AC4F-418D-AE19-62706E023703}">
                      <ahyp:hlinkClr xmlns:ahyp="http://schemas.microsoft.com/office/drawing/2018/hyperlinkcolor" val="tx"/>
                    </a:ext>
                  </a:extLst>
                </a:hlinkClick>
              </a:rPr>
              <a:t>Phys. Rev. B 99, 184429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39">
                  <a:extLst>
                    <a:ext uri="{A12FA001-AC4F-418D-AE19-62706E023703}">
                      <ahyp:hlinkClr xmlns:ahyp="http://schemas.microsoft.com/office/drawing/2018/hyperlinkcolor" val="tx"/>
                    </a:ext>
                  </a:extLst>
                </a:hlinkClick>
              </a:rPr>
              <a:t>Phys. Rev. B 100, 140407(R)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40">
                  <a:extLst>
                    <a:ext uri="{A12FA001-AC4F-418D-AE19-62706E023703}">
                      <ahyp:hlinkClr xmlns:ahyp="http://schemas.microsoft.com/office/drawing/2018/hyperlinkcolor" val="tx"/>
                    </a:ext>
                  </a:extLst>
                </a:hlinkClick>
              </a:rPr>
              <a:t>Mater. Res. Express 6, 106319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41">
                  <a:extLst>
                    <a:ext uri="{A12FA001-AC4F-418D-AE19-62706E023703}">
                      <ahyp:hlinkClr xmlns:ahyp="http://schemas.microsoft.com/office/drawing/2018/hyperlinkcolor" val="tx"/>
                    </a:ext>
                  </a:extLst>
                </a:hlinkClick>
              </a:rPr>
              <a:t>APL Materials 7, 121106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D6681A"/>
              </a:buClr>
              <a:buSzPts val="1400"/>
              <a:buFont typeface="Calibri"/>
              <a:buNone/>
              <a:tabLst/>
              <a:defRPr/>
            </a:pPr>
            <a:r>
              <a:rPr kumimoji="0" lang="en-US" sz="1400" b="0" i="0" u="sng" strike="noStrike" kern="0" cap="none" spc="0" normalizeH="0" baseline="0" noProof="0" dirty="0">
                <a:ln>
                  <a:noFill/>
                </a:ln>
                <a:solidFill>
                  <a:srgbClr val="D6681A"/>
                </a:solidFill>
                <a:effectLst/>
                <a:uLnTx/>
                <a:uFillTx/>
                <a:latin typeface="Calibri"/>
                <a:ea typeface="Calibri"/>
                <a:cs typeface="Calibri"/>
                <a:sym typeface="Calibri"/>
                <a:hlinkClick r:id="rId42">
                  <a:extLst>
                    <a:ext uri="{A12FA001-AC4F-418D-AE19-62706E023703}">
                      <ahyp:hlinkClr xmlns:ahyp="http://schemas.microsoft.com/office/drawing/2018/hyperlinkcolor" val="tx"/>
                    </a:ext>
                  </a:extLst>
                </a:hlinkClick>
              </a:rPr>
              <a:t>Low Temperature Physics 45, 1172 (2019)</a:t>
            </a:r>
            <a:endParaRPr kumimoji="0" sz="1400" b="0" i="0" u="none" strike="noStrike" kern="0" cap="none" spc="0" normalizeH="0" baseline="0" noProof="0" dirty="0">
              <a:ln>
                <a:noFill/>
              </a:ln>
              <a:solidFill>
                <a:srgbClr val="666666"/>
              </a:solidFill>
              <a:effectLst/>
              <a:uLnTx/>
              <a:uFillTx/>
              <a:latin typeface="Calibri"/>
              <a:ea typeface="Calibri"/>
              <a:cs typeface="Calibri"/>
              <a:sym typeface="Calibri"/>
            </a:endParaRPr>
          </a:p>
        </p:txBody>
      </p:sp>
      <p:sp>
        <p:nvSpPr>
          <p:cNvPr id="1738" name="Google Shape;1738;p5"/>
          <p:cNvSpPr txBox="1"/>
          <p:nvPr/>
        </p:nvSpPr>
        <p:spPr>
          <a:xfrm>
            <a:off x="191246" y="140863"/>
            <a:ext cx="6094520"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C35A20"/>
              </a:buClr>
              <a:buSzPts val="3200"/>
              <a:buFont typeface="Arial Rounded"/>
              <a:buNone/>
              <a:tabLst/>
              <a:defRPr/>
            </a:pPr>
            <a:r>
              <a:rPr kumimoji="0" lang="en-US" sz="3200" b="1" i="0" u="none" strike="noStrike" kern="0" cap="none" spc="0" normalizeH="0" baseline="0" noProof="0">
                <a:ln>
                  <a:noFill/>
                </a:ln>
                <a:solidFill>
                  <a:srgbClr val="C35A20"/>
                </a:solidFill>
                <a:effectLst/>
                <a:uLnTx/>
                <a:uFillTx/>
                <a:latin typeface="Arial Rounded"/>
                <a:ea typeface="Arial Rounded"/>
                <a:cs typeface="Arial Rounded"/>
                <a:sym typeface="Arial Rounded"/>
              </a:rPr>
              <a:t>UKRATOP</a:t>
            </a: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739" name="Google Shape;1739;p5"/>
          <p:cNvPicPr preferRelativeResize="0"/>
          <p:nvPr/>
        </p:nvPicPr>
        <p:blipFill rotWithShape="1">
          <a:blip r:embed="rId43">
            <a:alphaModFix/>
          </a:blip>
          <a:srcRect/>
          <a:stretch/>
        </p:blipFill>
        <p:spPr>
          <a:xfrm>
            <a:off x="191246" y="993528"/>
            <a:ext cx="3906192" cy="2193978"/>
          </a:xfrm>
          <a:prstGeom prst="rect">
            <a:avLst/>
          </a:prstGeom>
          <a:noFill/>
          <a:ln>
            <a:noFill/>
          </a:ln>
        </p:spPr>
      </p:pic>
      <p:pic>
        <p:nvPicPr>
          <p:cNvPr id="1741" name="Google Shape;1741;p5"/>
          <p:cNvPicPr preferRelativeResize="0"/>
          <p:nvPr/>
        </p:nvPicPr>
        <p:blipFill rotWithShape="1">
          <a:blip r:embed="rId44">
            <a:alphaModFix/>
          </a:blip>
          <a:srcRect/>
          <a:stretch/>
        </p:blipFill>
        <p:spPr>
          <a:xfrm>
            <a:off x="107762" y="6315584"/>
            <a:ext cx="2299772" cy="199633"/>
          </a:xfrm>
          <a:prstGeom prst="rect">
            <a:avLst/>
          </a:prstGeom>
          <a:noFill/>
          <a:ln>
            <a:noFill/>
          </a:ln>
        </p:spPr>
      </p:pic>
      <p:sp>
        <p:nvSpPr>
          <p:cNvPr id="1742" name="Google Shape;1742;p5"/>
          <p:cNvSpPr txBox="1"/>
          <p:nvPr/>
        </p:nvSpPr>
        <p:spPr>
          <a:xfrm>
            <a:off x="756161" y="6245490"/>
            <a:ext cx="3399150" cy="584775"/>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Calibri"/>
                <a:ea typeface="Calibri"/>
                <a:cs typeface="Calibri"/>
                <a:sym typeface="Calibri"/>
              </a:rPr>
              <a:t>S. Borisenko </a:t>
            </a:r>
            <a:r>
              <a:rPr kumimoji="0" lang="en-US" sz="1600" b="0" i="1" u="none" strike="noStrike" kern="0" cap="none" spc="0" normalizeH="0" baseline="0" noProof="0">
                <a:ln>
                  <a:noFill/>
                </a:ln>
                <a:solidFill>
                  <a:srgbClr val="000000"/>
                </a:solidFill>
                <a:effectLst/>
                <a:uLnTx/>
                <a:uFillTx/>
                <a:latin typeface="Calibri"/>
                <a:ea typeface="Calibri"/>
                <a:cs typeface="Calibri"/>
                <a:sym typeface="Calibri"/>
              </a:rPr>
              <a:t>et al.</a:t>
            </a:r>
            <a:r>
              <a:rPr kumimoji="0" lang="en-US" sz="16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Calibri"/>
                <a:ea typeface="Calibri"/>
                <a:cs typeface="Calibri"/>
                <a:sym typeface="Calibri"/>
              </a:rPr>
              <a:t>Fermi surface tomography.  </a:t>
            </a: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743" name="Google Shape;1743;p5"/>
          <p:cNvPicPr preferRelativeResize="0"/>
          <p:nvPr/>
        </p:nvPicPr>
        <p:blipFill rotWithShape="1">
          <a:blip r:embed="rId45">
            <a:alphaModFix/>
          </a:blip>
          <a:srcRect/>
          <a:stretch/>
        </p:blipFill>
        <p:spPr>
          <a:xfrm>
            <a:off x="191246" y="3939063"/>
            <a:ext cx="4114536" cy="2306427"/>
          </a:xfrm>
          <a:prstGeom prst="rect">
            <a:avLst/>
          </a:prstGeom>
          <a:noFill/>
          <a:ln>
            <a:noFill/>
          </a:ln>
        </p:spPr>
      </p:pic>
      <p:pic>
        <p:nvPicPr>
          <p:cNvPr id="1744" name="Google Shape;1744;p5"/>
          <p:cNvPicPr preferRelativeResize="0"/>
          <p:nvPr/>
        </p:nvPicPr>
        <p:blipFill rotWithShape="1">
          <a:blip r:embed="rId46">
            <a:alphaModFix/>
          </a:blip>
          <a:srcRect l="15241" t="9520" r="53044" b="6251"/>
          <a:stretch/>
        </p:blipFill>
        <p:spPr>
          <a:xfrm>
            <a:off x="3420673" y="3441824"/>
            <a:ext cx="1196600" cy="1651421"/>
          </a:xfrm>
          <a:prstGeom prst="rect">
            <a:avLst/>
          </a:prstGeom>
          <a:noFill/>
          <a:ln>
            <a:noFill/>
          </a:ln>
        </p:spPr>
      </p:pic>
      <p:pic>
        <p:nvPicPr>
          <p:cNvPr id="1745" name="Google Shape;1745;p5"/>
          <p:cNvPicPr preferRelativeResize="0"/>
          <p:nvPr/>
        </p:nvPicPr>
        <p:blipFill rotWithShape="1">
          <a:blip r:embed="rId47">
            <a:alphaModFix/>
          </a:blip>
          <a:srcRect/>
          <a:stretch/>
        </p:blipFill>
        <p:spPr>
          <a:xfrm>
            <a:off x="2545465" y="167948"/>
            <a:ext cx="9364189" cy="499815"/>
          </a:xfrm>
          <a:prstGeom prst="rect">
            <a:avLst/>
          </a:prstGeom>
          <a:noFill/>
          <a:ln>
            <a:noFill/>
          </a:ln>
        </p:spPr>
      </p:pic>
      <p:sp>
        <p:nvSpPr>
          <p:cNvPr id="1746" name="Google Shape;1746;p5"/>
          <p:cNvSpPr/>
          <p:nvPr/>
        </p:nvSpPr>
        <p:spPr>
          <a:xfrm>
            <a:off x="7085757" y="653652"/>
            <a:ext cx="4881563" cy="338554"/>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C35A1F"/>
              </a:buClr>
              <a:buSzPts val="1600"/>
              <a:buFont typeface="Arial"/>
              <a:buNone/>
              <a:tabLst/>
              <a:defRPr/>
            </a:pPr>
            <a:r>
              <a:rPr kumimoji="0" lang="en-US" sz="1600" b="0" i="0" u="none" strike="noStrike" kern="0" cap="none" spc="0" normalizeH="0" baseline="0" noProof="0">
                <a:ln>
                  <a:noFill/>
                </a:ln>
                <a:solidFill>
                  <a:srgbClr val="C35A1F"/>
                </a:solidFill>
                <a:effectLst/>
                <a:uLnTx/>
                <a:uFillTx/>
                <a:latin typeface="Calibri"/>
                <a:ea typeface="Calibri"/>
                <a:cs typeface="Calibri"/>
                <a:sym typeface="Calibri"/>
              </a:rPr>
              <a:t>https://kau.org.ua/ukratop</a:t>
            </a:r>
            <a:endParaRPr kumimoji="0" sz="1600" b="0" i="0" u="none" strike="noStrike" kern="0" cap="none" spc="0" normalizeH="0" baseline="0" noProof="0">
              <a:ln>
                <a:noFill/>
              </a:ln>
              <a:solidFill>
                <a:srgbClr val="C35A1F"/>
              </a:solidFill>
              <a:effectLst/>
              <a:uLnTx/>
              <a:uFillTx/>
              <a:latin typeface="Calibri"/>
              <a:ea typeface="Calibri"/>
              <a:cs typeface="Calibri"/>
              <a:sym typeface="Calibri"/>
            </a:endParaRPr>
          </a:p>
        </p:txBody>
      </p:sp>
      <p:sp>
        <p:nvSpPr>
          <p:cNvPr id="1740" name="Google Shape;1740;p5"/>
          <p:cNvSpPr txBox="1"/>
          <p:nvPr/>
        </p:nvSpPr>
        <p:spPr>
          <a:xfrm>
            <a:off x="107762" y="3232879"/>
            <a:ext cx="4567386"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222222"/>
              </a:buClr>
              <a:buSzPts val="1600"/>
              <a:buFont typeface="Calibri"/>
              <a:buNone/>
              <a:tabLst/>
              <a:defRPr/>
            </a:pPr>
            <a:r>
              <a:rPr kumimoji="0" lang="en-US" sz="1600" b="0" i="0" u="none" strike="noStrike" kern="0" cap="none" spc="0" normalizeH="0" baseline="0" noProof="0" dirty="0">
                <a:ln>
                  <a:noFill/>
                </a:ln>
                <a:solidFill>
                  <a:srgbClr val="222222"/>
                </a:solidFill>
                <a:effectLst/>
                <a:uLnTx/>
                <a:uFillTx/>
                <a:latin typeface="Calibri"/>
                <a:ea typeface="Calibri"/>
                <a:cs typeface="Calibri"/>
                <a:sym typeface="Calibri"/>
              </a:rPr>
              <a:t>Evidence of superconducting Fermi arcs</a:t>
            </a:r>
            <a:br>
              <a:rPr kumimoji="0" lang="en-US" sz="1600" b="0" i="0" u="none" strike="noStrike" kern="0" cap="none" spc="0" normalizeH="0" baseline="0" noProof="0" dirty="0">
                <a:ln>
                  <a:noFill/>
                </a:ln>
                <a:solidFill>
                  <a:srgbClr val="222222"/>
                </a:solidFill>
                <a:effectLst/>
                <a:uLnTx/>
                <a:uFillTx/>
                <a:latin typeface="Calibri"/>
                <a:ea typeface="Calibri"/>
                <a:cs typeface="Calibri"/>
                <a:sym typeface="Calibri"/>
              </a:rPr>
            </a:br>
            <a:r>
              <a:rPr kumimoji="0" lang="en-US" sz="1600" b="0" i="0" u="none" strike="noStrike" kern="0" cap="none" spc="0" normalizeH="0" baseline="0" noProof="0" dirty="0">
                <a:ln>
                  <a:noFill/>
                </a:ln>
                <a:solidFill>
                  <a:srgbClr val="222222"/>
                </a:solidFill>
                <a:effectLst/>
                <a:uLnTx/>
                <a:uFillTx/>
                <a:latin typeface="Calibri"/>
                <a:ea typeface="Calibri"/>
                <a:cs typeface="Calibri"/>
                <a:sym typeface="Calibri"/>
              </a:rPr>
              <a:t>A. </a:t>
            </a:r>
            <a:r>
              <a:rPr kumimoji="0" lang="en-US" sz="1600" b="0" i="0" u="none" strike="noStrike" kern="0" cap="none" spc="0" normalizeH="0" baseline="0" noProof="0" dirty="0" err="1">
                <a:ln>
                  <a:noFill/>
                </a:ln>
                <a:solidFill>
                  <a:srgbClr val="222222"/>
                </a:solidFill>
                <a:effectLst/>
                <a:uLnTx/>
                <a:uFillTx/>
                <a:latin typeface="Calibri"/>
                <a:ea typeface="Calibri"/>
                <a:cs typeface="Calibri"/>
                <a:sym typeface="Calibri"/>
              </a:rPr>
              <a:t>Kuibarov</a:t>
            </a:r>
            <a:r>
              <a:rPr kumimoji="0" lang="en-US" sz="1600" b="0" i="0" u="none" strike="noStrike" kern="0" cap="none" spc="0" normalizeH="0" baseline="0" noProof="0" dirty="0">
                <a:ln>
                  <a:noFill/>
                </a:ln>
                <a:solidFill>
                  <a:srgbClr val="222222"/>
                </a:solidFill>
                <a:effectLst/>
                <a:uLnTx/>
                <a:uFillTx/>
                <a:latin typeface="Calibri"/>
                <a:ea typeface="Calibri"/>
                <a:cs typeface="Calibri"/>
                <a:sym typeface="Calibri"/>
              </a:rPr>
              <a:t>, A. Suvorov, </a:t>
            </a:r>
            <a:r>
              <a:rPr kumimoji="0" lang="en-US" sz="1600" b="0" i="1" u="none" strike="noStrike" kern="0" cap="none" spc="0" normalizeH="0" baseline="0" noProof="0" dirty="0">
                <a:ln>
                  <a:noFill/>
                </a:ln>
                <a:solidFill>
                  <a:srgbClr val="222222"/>
                </a:solidFill>
                <a:effectLst/>
                <a:uLnTx/>
                <a:uFillTx/>
                <a:latin typeface="Calibri"/>
                <a:ea typeface="Calibri"/>
                <a:cs typeface="Calibri"/>
                <a:sym typeface="Calibri"/>
              </a:rPr>
              <a:t>et al.</a:t>
            </a:r>
            <a:r>
              <a:rPr kumimoji="0" lang="en-US" sz="1600" b="0" i="0" u="none" strike="noStrike" kern="0" cap="none" spc="0" normalizeH="0" baseline="0" noProof="0" dirty="0">
                <a:ln>
                  <a:noFill/>
                </a:ln>
                <a:solidFill>
                  <a:srgbClr val="222222"/>
                </a:solidFill>
                <a:effectLst/>
                <a:uLnTx/>
                <a:uFillTx/>
                <a:latin typeface="Calibri"/>
                <a:ea typeface="Calibri"/>
                <a:cs typeface="Calibri"/>
                <a:sym typeface="Calibri"/>
              </a:rPr>
              <a:t> </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3730" name="Picture 1">
            <a:extLst>
              <a:ext uri="{FF2B5EF4-FFF2-40B4-BE49-F238E27FC236}">
                <a16:creationId xmlns:a16="http://schemas.microsoft.com/office/drawing/2014/main" id="{2A29DE70-8254-85DB-9FE2-9EAE899AA0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4754" name="Picture 1">
            <a:extLst>
              <a:ext uri="{FF2B5EF4-FFF2-40B4-BE49-F238E27FC236}">
                <a16:creationId xmlns:a16="http://schemas.microsoft.com/office/drawing/2014/main" id="{2581D0D3-2336-1EBB-5AFE-0796F7BFB5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5778" name="Рисунок 1">
            <a:extLst>
              <a:ext uri="{FF2B5EF4-FFF2-40B4-BE49-F238E27FC236}">
                <a16:creationId xmlns:a16="http://schemas.microsoft.com/office/drawing/2014/main" id="{7C48D39D-A96E-82BB-1A10-A1DA200944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6802" name="Picture 1">
            <a:extLst>
              <a:ext uri="{FF2B5EF4-FFF2-40B4-BE49-F238E27FC236}">
                <a16:creationId xmlns:a16="http://schemas.microsoft.com/office/drawing/2014/main" id="{74923EBD-8F07-59C5-E38F-B726604F20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s://www.intechopen.com/media/chapter/65550/media/F3.png">
            <a:extLst>
              <a:ext uri="{FF2B5EF4-FFF2-40B4-BE49-F238E27FC236}">
                <a16:creationId xmlns:a16="http://schemas.microsoft.com/office/drawing/2014/main" id="{68132A3D-41C9-84B9-C722-D07F2F71C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908050"/>
            <a:ext cx="4119563"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a:extLst>
              <a:ext uri="{FF2B5EF4-FFF2-40B4-BE49-F238E27FC236}">
                <a16:creationId xmlns:a16="http://schemas.microsoft.com/office/drawing/2014/main" id="{672516F1-6516-4CE8-2BCB-088AC0AADD08}"/>
              </a:ext>
            </a:extLst>
          </p:cNvPr>
          <p:cNvGraphicFramePr>
            <a:graphicFrameLocks noGrp="1"/>
          </p:cNvGraphicFramePr>
          <p:nvPr/>
        </p:nvGraphicFramePr>
        <p:xfrm>
          <a:off x="6024564" y="1052514"/>
          <a:ext cx="4376737" cy="4967293"/>
        </p:xfrm>
        <a:graphic>
          <a:graphicData uri="http://schemas.openxmlformats.org/drawingml/2006/table">
            <a:tbl>
              <a:tblPr/>
              <a:tblGrid>
                <a:gridCol w="719137">
                  <a:extLst>
                    <a:ext uri="{9D8B030D-6E8A-4147-A177-3AD203B41FA5}">
                      <a16:colId xmlns:a16="http://schemas.microsoft.com/office/drawing/2014/main" val="575988248"/>
                    </a:ext>
                  </a:extLst>
                </a:gridCol>
                <a:gridCol w="792163">
                  <a:extLst>
                    <a:ext uri="{9D8B030D-6E8A-4147-A177-3AD203B41FA5}">
                      <a16:colId xmlns:a16="http://schemas.microsoft.com/office/drawing/2014/main" val="4290691874"/>
                    </a:ext>
                  </a:extLst>
                </a:gridCol>
                <a:gridCol w="504825">
                  <a:extLst>
                    <a:ext uri="{9D8B030D-6E8A-4147-A177-3AD203B41FA5}">
                      <a16:colId xmlns:a16="http://schemas.microsoft.com/office/drawing/2014/main" val="3154663233"/>
                    </a:ext>
                  </a:extLst>
                </a:gridCol>
                <a:gridCol w="503237">
                  <a:extLst>
                    <a:ext uri="{9D8B030D-6E8A-4147-A177-3AD203B41FA5}">
                      <a16:colId xmlns:a16="http://schemas.microsoft.com/office/drawing/2014/main" val="630825141"/>
                    </a:ext>
                  </a:extLst>
                </a:gridCol>
                <a:gridCol w="482600">
                  <a:extLst>
                    <a:ext uri="{9D8B030D-6E8A-4147-A177-3AD203B41FA5}">
                      <a16:colId xmlns:a16="http://schemas.microsoft.com/office/drawing/2014/main" val="196605237"/>
                    </a:ext>
                  </a:extLst>
                </a:gridCol>
                <a:gridCol w="617538">
                  <a:extLst>
                    <a:ext uri="{9D8B030D-6E8A-4147-A177-3AD203B41FA5}">
                      <a16:colId xmlns:a16="http://schemas.microsoft.com/office/drawing/2014/main" val="854009328"/>
                    </a:ext>
                  </a:extLst>
                </a:gridCol>
                <a:gridCol w="757237">
                  <a:extLst>
                    <a:ext uri="{9D8B030D-6E8A-4147-A177-3AD203B41FA5}">
                      <a16:colId xmlns:a16="http://schemas.microsoft.com/office/drawing/2014/main" val="607942114"/>
                    </a:ext>
                  </a:extLst>
                </a:gridCol>
              </a:tblGrid>
              <a:tr h="99695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Facility</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Country</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Energy [GeV]</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Current [mA]</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Periphery [m]</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Emittance [nm-mrad]</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Brilliance [ph/s/mrad</a:t>
                      </a:r>
                      <a:r>
                        <a:rPr kumimoji="0" lang="uk-UA" altLang="en-UA" sz="1200" b="1" i="0" u="none" strike="noStrike" cap="none" normalizeH="0" baseline="30000">
                          <a:ln>
                            <a:noFill/>
                          </a:ln>
                          <a:solidFill>
                            <a:srgbClr val="FFFFFF"/>
                          </a:solidFill>
                          <a:effectLst/>
                          <a:latin typeface="Calibri" panose="020F0502020204030204" pitchFamily="34" charset="0"/>
                          <a:cs typeface="Calibri" panose="020F0502020204030204" pitchFamily="34" charset="0"/>
                        </a:rPr>
                        <a:t>2</a:t>
                      </a: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/mm</a:t>
                      </a:r>
                      <a:r>
                        <a:rPr kumimoji="0" lang="uk-UA" altLang="en-UA" sz="1200" b="1" i="0" u="none" strike="noStrike" cap="none" normalizeH="0" baseline="30000">
                          <a:ln>
                            <a:noFill/>
                          </a:ln>
                          <a:solidFill>
                            <a:srgbClr val="FFFFFF"/>
                          </a:solidFill>
                          <a:effectLst/>
                          <a:latin typeface="Calibri" panose="020F0502020204030204" pitchFamily="34" charset="0"/>
                          <a:cs typeface="Calibri" panose="020F0502020204030204" pitchFamily="34" charset="0"/>
                        </a:rPr>
                        <a:t>2</a:t>
                      </a: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/0.1%bw]</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2BFC5"/>
                    </a:solidFill>
                  </a:tcPr>
                </a:tc>
                <a:extLst>
                  <a:ext uri="{0D108BD9-81ED-4DB2-BD59-A6C34878D82A}">
                    <a16:rowId xmlns:a16="http://schemas.microsoft.com/office/drawing/2014/main" val="784803463"/>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Spring8</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Japan</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8.00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1436</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2.80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21</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095279998"/>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APS</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USA</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7.00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1104</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8.0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19</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202388275"/>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ESRF</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France</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6.00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844</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3.80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8.0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20</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255776004"/>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Diamond</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England</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562</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2.70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20</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528153093"/>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ALBA</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Spain</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268</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4.58</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4.0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12</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311933498"/>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SOLEIL</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France</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2.75</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354</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3.70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20</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531332891"/>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Elletra</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Italy</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2.40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320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260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7.00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19</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856373060"/>
                  </a:ext>
                </a:extLst>
              </a:tr>
              <a:tr h="46196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SLS</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Switzerland</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2.40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400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288</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5.50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15</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04134284"/>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MAX-IV</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Sweden</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528</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0.17</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2.2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21</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582844069"/>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ALS</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USA</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1.90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240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6.80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18</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019289063"/>
                  </a:ext>
                </a:extLst>
              </a:tr>
              <a:tr h="3508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1" i="0" u="none" strike="noStrike" cap="none" normalizeH="0" baseline="0">
                          <a:ln>
                            <a:noFill/>
                          </a:ln>
                          <a:solidFill>
                            <a:srgbClr val="FFFFFF"/>
                          </a:solidFill>
                          <a:effectLst/>
                          <a:latin typeface="Calibri" panose="020F0502020204030204" pitchFamily="34" charset="0"/>
                          <a:cs typeface="Calibri" panose="020F0502020204030204" pitchFamily="34" charset="0"/>
                        </a:rPr>
                        <a:t>BESSY-II</a:t>
                      </a:r>
                    </a:p>
                  </a:txBody>
                  <a:tcPr marL="36000"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2BFC5"/>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Germany</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1.70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240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6.00</a:t>
                      </a: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t>5.0 × 10</a:t>
                      </a:r>
                      <a:r>
                        <a:rPr kumimoji="0" lang="uk-UA" altLang="en-UA" sz="1200" b="0" i="0" u="none" strike="noStrike" cap="none" normalizeH="0" baseline="30000">
                          <a:ln>
                            <a:noFill/>
                          </a:ln>
                          <a:solidFill>
                            <a:srgbClr val="000000"/>
                          </a:solidFill>
                          <a:effectLst/>
                          <a:latin typeface="Calibri" panose="020F0502020204030204" pitchFamily="34" charset="0"/>
                          <a:cs typeface="Calibri" panose="020F0502020204030204" pitchFamily="34" charset="0"/>
                        </a:rPr>
                        <a:t>18</a:t>
                      </a:r>
                      <a:endParaRPr kumimoji="0" lang="uk-UA" altLang="en-UA" sz="1200" b="0" i="0" u="none" strike="noStrike" cap="none" normalizeH="0" baseline="0">
                        <a:ln>
                          <a:noFill/>
                        </a:ln>
                        <a:solidFill>
                          <a:srgbClr val="000000"/>
                        </a:solidFill>
                        <a:effectLst/>
                        <a:latin typeface="Calibri" panose="020F0502020204030204" pitchFamily="34" charset="0"/>
                        <a:cs typeface="Calibri" panose="020F0502020204030204" pitchFamily="34" charset="0"/>
                      </a:endParaRPr>
                    </a:p>
                  </a:txBody>
                  <a:tcPr marL="9525" marR="9525" marT="9525" marB="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566523677"/>
                  </a:ext>
                </a:extLst>
              </a:tr>
            </a:tbl>
          </a:graphicData>
        </a:graphic>
      </p:graphicFrame>
      <p:sp>
        <p:nvSpPr>
          <p:cNvPr id="4" name="Rectangle 16">
            <a:extLst>
              <a:ext uri="{FF2B5EF4-FFF2-40B4-BE49-F238E27FC236}">
                <a16:creationId xmlns:a16="http://schemas.microsoft.com/office/drawing/2014/main" id="{945699D2-FA2F-AE70-4E65-6F7A40CE0277}"/>
              </a:ext>
            </a:extLst>
          </p:cNvPr>
          <p:cNvSpPr>
            <a:spLocks noChangeArrowheads="1"/>
          </p:cNvSpPr>
          <p:nvPr/>
        </p:nvSpPr>
        <p:spPr bwMode="auto">
          <a:xfrm>
            <a:off x="1817688" y="74613"/>
            <a:ext cx="809466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a:ln>
                  <a:noFill/>
                </a:ln>
                <a:solidFill>
                  <a:srgbClr val="0070C0"/>
                </a:solidFill>
                <a:effectLst/>
                <a:uLnTx/>
                <a:uFillTx/>
                <a:latin typeface="Calibri" charset="0"/>
                <a:ea typeface="+mn-ea"/>
                <a:cs typeface="+mn-cs"/>
              </a:rPr>
              <a:t>Main parameters of the synchrotrons</a:t>
            </a:r>
            <a:endParaRPr kumimoji="0" lang="ru-RU" altLang="en-US" sz="3200" b="0" i="0" u="none" strike="noStrike" kern="1200" cap="none" spc="0" normalizeH="0" baseline="0" noProof="0" dirty="0">
              <a:ln>
                <a:noFill/>
              </a:ln>
              <a:solidFill>
                <a:srgbClr val="0070C0"/>
              </a:solidFill>
              <a:effectLst/>
              <a:uLnTx/>
              <a:uFillTx/>
              <a:latin typeface="Calibri" charset="0"/>
              <a:ea typeface="+mn-ea"/>
              <a:cs typeface="+mn-cs"/>
            </a:endParaRPr>
          </a:p>
        </p:txBody>
      </p:sp>
      <p:sp>
        <p:nvSpPr>
          <p:cNvPr id="96366" name="Прямоугольник 4">
            <a:extLst>
              <a:ext uri="{FF2B5EF4-FFF2-40B4-BE49-F238E27FC236}">
                <a16:creationId xmlns:a16="http://schemas.microsoft.com/office/drawing/2014/main" id="{65A9C594-3B03-8294-B672-77DF3D275183}"/>
              </a:ext>
            </a:extLst>
          </p:cNvPr>
          <p:cNvSpPr>
            <a:spLocks noChangeArrowheads="1"/>
          </p:cNvSpPr>
          <p:nvPr/>
        </p:nvSpPr>
        <p:spPr bwMode="auto">
          <a:xfrm>
            <a:off x="2640013" y="6453189"/>
            <a:ext cx="7848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A"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 Bharti and N. Goyal (2019) </a:t>
            </a:r>
            <a:r>
              <a:rPr kumimoji="0" lang="en-US" altLang="en-UA"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3"/>
              </a:rPr>
              <a:t>https://www.intechopen.com/chapters/65550</a:t>
            </a:r>
            <a:r>
              <a:rPr kumimoji="0" lang="en-US" altLang="en-UA"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uk-UA" altLang="en-UA"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6">
            <a:extLst>
              <a:ext uri="{FF2B5EF4-FFF2-40B4-BE49-F238E27FC236}">
                <a16:creationId xmlns:a16="http://schemas.microsoft.com/office/drawing/2014/main" id="{2183DFD7-448A-0393-FA6A-EC88DFAA6C7F}"/>
              </a:ext>
            </a:extLst>
          </p:cNvPr>
          <p:cNvSpPr>
            <a:spLocks noChangeArrowheads="1"/>
          </p:cNvSpPr>
          <p:nvPr/>
        </p:nvSpPr>
        <p:spPr bwMode="auto">
          <a:xfrm>
            <a:off x="1817689" y="74614"/>
            <a:ext cx="571817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70C0"/>
                </a:solidFill>
                <a:effectLst/>
                <a:uLnTx/>
                <a:uFillTx/>
                <a:latin typeface="Calibri" charset="0"/>
                <a:ea typeface="+mn-ea"/>
                <a:cs typeface="+mn-cs"/>
              </a:rPr>
              <a:t>Swiss Light Source (SLS)</a:t>
            </a:r>
          </a:p>
        </p:txBody>
      </p:sp>
      <p:pic>
        <p:nvPicPr>
          <p:cNvPr id="97284" name="Picture 4">
            <a:extLst>
              <a:ext uri="{FF2B5EF4-FFF2-40B4-BE49-F238E27FC236}">
                <a16:creationId xmlns:a16="http://schemas.microsoft.com/office/drawing/2014/main" id="{418C2BC2-BD4A-733D-B755-EB5334EC8D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56389" y="844551"/>
            <a:ext cx="4986337" cy="578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Picture 5" descr="B_10_SLS">
            <a:extLst>
              <a:ext uri="{FF2B5EF4-FFF2-40B4-BE49-F238E27FC236}">
                <a16:creationId xmlns:a16="http://schemas.microsoft.com/office/drawing/2014/main" id="{CD8FD3B4-C5F0-2EA4-575A-F7A46BC8C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3" y="1382753"/>
            <a:ext cx="5891212" cy="442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9FC33B0-7E3E-2C88-2DF1-3BA0BF7202D5}"/>
              </a:ext>
            </a:extLst>
          </p:cNvPr>
          <p:cNvSpPr/>
          <p:nvPr/>
        </p:nvSpPr>
        <p:spPr>
          <a:xfrm>
            <a:off x="8405016" y="3201192"/>
            <a:ext cx="1031875" cy="36988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k-SK" sz="1800" b="1" i="0" u="none" strike="noStrike" kern="1200" cap="none" spc="0" normalizeH="0" baseline="0" noProof="0" dirty="0">
                <a:ln>
                  <a:noFill/>
                </a:ln>
                <a:solidFill>
                  <a:prstClr val="black"/>
                </a:solidFill>
                <a:effectLst/>
                <a:uLnTx/>
                <a:uFillTx/>
                <a:latin typeface="Calibri" panose="020F0502020204030204"/>
                <a:ea typeface="+mn-ea"/>
                <a:cs typeface="+mn-cs"/>
              </a:rPr>
              <a:t>2.4 </a:t>
            </a:r>
            <a:r>
              <a:rPr kumimoji="0" lang="sk-SK" sz="1800" b="1" i="0" u="none" strike="noStrike" kern="1200" cap="none" spc="0" normalizeH="0" baseline="0" noProof="0" dirty="0" err="1">
                <a:ln>
                  <a:noFill/>
                </a:ln>
                <a:solidFill>
                  <a:prstClr val="black"/>
                </a:solidFill>
                <a:effectLst/>
                <a:uLnTx/>
                <a:uFillTx/>
                <a:latin typeface="Calibri" panose="020F0502020204030204"/>
                <a:ea typeface="+mn-ea"/>
                <a:cs typeface="+mn-cs"/>
              </a:rPr>
              <a:t>GeV</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D7147ED-E0E4-E9DE-4CA7-F59D2D9D8F4C}"/>
              </a:ext>
            </a:extLst>
          </p:cNvPr>
          <p:cNvSpPr txBox="1"/>
          <p:nvPr/>
        </p:nvSpPr>
        <p:spPr>
          <a:xfrm>
            <a:off x="256383" y="6156323"/>
            <a:ext cx="2998786" cy="369332"/>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https://www.psi.ch/en/sls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6">
            <a:extLst>
              <a:ext uri="{FF2B5EF4-FFF2-40B4-BE49-F238E27FC236}">
                <a16:creationId xmlns:a16="http://schemas.microsoft.com/office/drawing/2014/main" id="{457CEA2F-35E1-7885-3BE7-99820F654460}"/>
              </a:ext>
            </a:extLst>
          </p:cNvPr>
          <p:cNvSpPr>
            <a:spLocks noChangeArrowheads="1"/>
          </p:cNvSpPr>
          <p:nvPr/>
        </p:nvSpPr>
        <p:spPr bwMode="auto">
          <a:xfrm>
            <a:off x="2592387" y="74614"/>
            <a:ext cx="6167438"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70C0"/>
                </a:solidFill>
                <a:effectLst/>
                <a:uLnTx/>
                <a:uFillTx/>
                <a:latin typeface="Calibri" charset="0"/>
                <a:ea typeface="+mn-ea"/>
                <a:cs typeface="+mn-cs"/>
              </a:rPr>
              <a:t>Diamond Light Source</a:t>
            </a:r>
          </a:p>
        </p:txBody>
      </p:sp>
      <p:pic>
        <p:nvPicPr>
          <p:cNvPr id="98309" name="Picture 7">
            <a:extLst>
              <a:ext uri="{FF2B5EF4-FFF2-40B4-BE49-F238E27FC236}">
                <a16:creationId xmlns:a16="http://schemas.microsoft.com/office/drawing/2014/main" id="{46F0B272-7872-1E97-3CA1-B8DEE41E55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1871" y="1646944"/>
            <a:ext cx="7701666" cy="4252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a:extLst>
              <a:ext uri="{FF2B5EF4-FFF2-40B4-BE49-F238E27FC236}">
                <a16:creationId xmlns:a16="http://schemas.microsoft.com/office/drawing/2014/main" id="{F6E15942-1935-3CFD-86BE-71E9950C5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9765"/>
            <a:ext cx="4848606" cy="2424303"/>
          </a:xfrm>
          <a:prstGeom prst="rect">
            <a:avLst/>
          </a:prstGeom>
          <a:noFill/>
          <a:extLst>
            <a:ext uri="{909E8E84-426E-40DD-AFC4-6F175D3DCCD1}">
              <a14:hiddenFill xmlns:a14="http://schemas.microsoft.com/office/drawing/2010/main">
                <a:solidFill>
                  <a:srgbClr val="FFFFFF"/>
                </a:solidFill>
              </a14:hiddenFill>
            </a:ext>
          </a:extLst>
        </p:spPr>
      </p:pic>
      <p:pic>
        <p:nvPicPr>
          <p:cNvPr id="98308" name="Picture 6">
            <a:extLst>
              <a:ext uri="{FF2B5EF4-FFF2-40B4-BE49-F238E27FC236}">
                <a16:creationId xmlns:a16="http://schemas.microsoft.com/office/drawing/2014/main" id="{609EA7B6-20DF-5847-244C-2416C6B5D5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1344" y="3912312"/>
            <a:ext cx="4916799" cy="268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4F0542C-34CB-EFD6-C1EB-113C6AAB0F66}"/>
              </a:ext>
            </a:extLst>
          </p:cNvPr>
          <p:cNvSpPr txBox="1"/>
          <p:nvPr/>
        </p:nvSpPr>
        <p:spPr>
          <a:xfrm>
            <a:off x="6456040" y="6228020"/>
            <a:ext cx="5400600" cy="369332"/>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https://www.diamond.ac.uk/Home/About.html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4" name="Rectangle 3">
            <a:extLst>
              <a:ext uri="{FF2B5EF4-FFF2-40B4-BE49-F238E27FC236}">
                <a16:creationId xmlns:a16="http://schemas.microsoft.com/office/drawing/2014/main" id="{BE40C0D9-BA62-2644-C722-63FE9C579822}"/>
              </a:ext>
            </a:extLst>
          </p:cNvPr>
          <p:cNvSpPr/>
          <p:nvPr/>
        </p:nvSpPr>
        <p:spPr>
          <a:xfrm>
            <a:off x="5108143" y="1008446"/>
            <a:ext cx="839788" cy="36988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k-SK" sz="18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sk-SK" sz="1800" b="1" i="0" u="none" strike="noStrike" kern="1200" cap="none" spc="0" normalizeH="0" baseline="0" noProof="0" dirty="0" err="1">
                <a:ln>
                  <a:noFill/>
                </a:ln>
                <a:solidFill>
                  <a:prstClr val="black"/>
                </a:solidFill>
                <a:effectLst/>
                <a:uLnTx/>
                <a:uFillTx/>
                <a:latin typeface="Calibri" panose="020F0502020204030204"/>
                <a:ea typeface="+mn-ea"/>
                <a:cs typeface="+mn-cs"/>
              </a:rPr>
              <a:t>GeV</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Dimond-short.mp4">
            <a:hlinkClick r:id="" action="ppaction://media"/>
            <a:extLst>
              <a:ext uri="{FF2B5EF4-FFF2-40B4-BE49-F238E27FC236}">
                <a16:creationId xmlns:a16="http://schemas.microsoft.com/office/drawing/2014/main" id="{374ED5A3-BEC2-F2FF-0CCE-4C951E93D0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191999" cy="6858000"/>
          </a:xfrm>
          <a:prstGeom prst="rect">
            <a:avLst/>
          </a:prstGeom>
        </p:spPr>
      </p:pic>
      <p:pic>
        <p:nvPicPr>
          <p:cNvPr id="2050" name="Picture 2">
            <a:extLst>
              <a:ext uri="{FF2B5EF4-FFF2-40B4-BE49-F238E27FC236}">
                <a16:creationId xmlns:a16="http://schemas.microsoft.com/office/drawing/2014/main" id="{F68E5A47-2C67-6BE4-DA30-538D104E2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27000"/>
            <a:ext cx="12192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2A194DC-239B-33A5-F69B-2CEDDF8BB8ED}"/>
              </a:ext>
            </a:extLst>
          </p:cNvPr>
          <p:cNvSpPr txBox="1"/>
          <p:nvPr/>
        </p:nvSpPr>
        <p:spPr>
          <a:xfrm>
            <a:off x="191344" y="6309320"/>
            <a:ext cx="792088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6"/>
              </a:rPr>
              <a:t>https://www.diamond.ac.uk/Public/VisitUs/Virtual-Visit.html</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80324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par>
                                <p:cTn id="8" presetID="1" presetClass="mediacall" presetSubtype="0" fill="hold" nodeType="withEffect">
                                  <p:stCondLst>
                                    <p:cond delay="0"/>
                                  </p:stCondLst>
                                  <p:childTnLst>
                                    <p:cmd type="call" cmd="playFrom(0.0)">
                                      <p:cBhvr>
                                        <p:cTn id="9" dur="1494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D92D4-5C56-0776-2740-A6E2A629D642}"/>
              </a:ext>
            </a:extLst>
          </p:cNvPr>
          <p:cNvSpPr>
            <a:spLocks noGrp="1"/>
          </p:cNvSpPr>
          <p:nvPr>
            <p:ph type="title"/>
          </p:nvPr>
        </p:nvSpPr>
        <p:spPr>
          <a:xfrm>
            <a:off x="700454" y="50219"/>
            <a:ext cx="10791092" cy="873552"/>
          </a:xfrm>
        </p:spPr>
        <p:txBody>
          <a:bodyPr/>
          <a:lstStyle/>
          <a:p>
            <a:r>
              <a:rPr lang="en-GB" dirty="0"/>
              <a:t>Nobel Prizes based on the Utilization of X-Rays</a:t>
            </a:r>
            <a:endParaRPr lang="en-UA" dirty="0"/>
          </a:p>
        </p:txBody>
      </p:sp>
      <p:sp>
        <p:nvSpPr>
          <p:cNvPr id="3" name="Content Placeholder 2">
            <a:extLst>
              <a:ext uri="{FF2B5EF4-FFF2-40B4-BE49-F238E27FC236}">
                <a16:creationId xmlns:a16="http://schemas.microsoft.com/office/drawing/2014/main" id="{65AD530A-8066-FCB1-37BD-090927A90769}"/>
              </a:ext>
            </a:extLst>
          </p:cNvPr>
          <p:cNvSpPr>
            <a:spLocks noGrp="1"/>
          </p:cNvSpPr>
          <p:nvPr>
            <p:ph idx="1"/>
          </p:nvPr>
        </p:nvSpPr>
        <p:spPr>
          <a:xfrm>
            <a:off x="1291698" y="939412"/>
            <a:ext cx="4689232" cy="4813423"/>
          </a:xfrm>
        </p:spPr>
        <p:txBody>
          <a:bodyPr>
            <a:noAutofit/>
          </a:bodyPr>
          <a:lstStyle/>
          <a:p>
            <a:pPr algn="l">
              <a:lnSpc>
                <a:spcPts val="2100"/>
              </a:lnSpc>
            </a:pPr>
            <a:r>
              <a:rPr lang="en-GB" sz="1800" b="1" i="0" u="none" strike="noStrike" dirty="0">
                <a:solidFill>
                  <a:srgbClr val="000000"/>
                </a:solidFill>
                <a:effectLst/>
              </a:rPr>
              <a:t>Physics</a:t>
            </a:r>
            <a:br>
              <a:rPr lang="en-GB" sz="1800" b="0" i="0" u="none" strike="noStrike" dirty="0">
                <a:solidFill>
                  <a:srgbClr val="000000"/>
                </a:solidFill>
                <a:effectLst/>
              </a:rPr>
            </a:br>
            <a:r>
              <a:rPr lang="en-GB" sz="1800" b="0" i="0" u="none" strike="noStrike" dirty="0">
                <a:solidFill>
                  <a:srgbClr val="000000"/>
                </a:solidFill>
                <a:effectLst/>
              </a:rPr>
              <a:t>1901:	WILHELM RÖNTGEN</a:t>
            </a:r>
            <a:br>
              <a:rPr lang="en-GB" sz="1800" b="0" i="0" u="none" strike="noStrike" dirty="0">
                <a:solidFill>
                  <a:srgbClr val="000000"/>
                </a:solidFill>
                <a:effectLst/>
              </a:rPr>
            </a:br>
            <a:r>
              <a:rPr lang="en-GB" sz="1800" b="0" i="0" u="none" strike="noStrike" dirty="0">
                <a:solidFill>
                  <a:srgbClr val="000000"/>
                </a:solidFill>
                <a:effectLst/>
              </a:rPr>
              <a:t>1914:	MAX VON LAUE</a:t>
            </a:r>
            <a:br>
              <a:rPr lang="en-GB" sz="1800" b="0" i="0" u="none" strike="noStrike" dirty="0">
                <a:solidFill>
                  <a:srgbClr val="000000"/>
                </a:solidFill>
                <a:effectLst/>
              </a:rPr>
            </a:br>
            <a:r>
              <a:rPr lang="en-GB" sz="1800" b="0" i="0" u="none" strike="noStrike" dirty="0">
                <a:solidFill>
                  <a:srgbClr val="000000"/>
                </a:solidFill>
                <a:effectLst/>
              </a:rPr>
              <a:t>1915: 	SIR WILLIAM HENRY BRAGG, </a:t>
            </a:r>
            <a:br>
              <a:rPr lang="en-GB" sz="1800" b="0" i="0" u="none" strike="noStrike" dirty="0">
                <a:solidFill>
                  <a:srgbClr val="000000"/>
                </a:solidFill>
                <a:effectLst/>
              </a:rPr>
            </a:br>
            <a:r>
              <a:rPr lang="en-GB" sz="1800" b="0" i="0" u="none" strike="noStrike" dirty="0">
                <a:solidFill>
                  <a:srgbClr val="000000"/>
                </a:solidFill>
                <a:effectLst/>
              </a:rPr>
              <a:t>	SIR WILLIAM LAWRENCE BRAGG</a:t>
            </a:r>
            <a:br>
              <a:rPr lang="en-GB" sz="1800" b="0" i="0" u="none" strike="noStrike" dirty="0">
                <a:solidFill>
                  <a:srgbClr val="000000"/>
                </a:solidFill>
                <a:effectLst/>
              </a:rPr>
            </a:br>
            <a:r>
              <a:rPr lang="en-GB" sz="1800" b="0" i="0" u="none" strike="noStrike" dirty="0">
                <a:solidFill>
                  <a:srgbClr val="000000"/>
                </a:solidFill>
                <a:effectLst/>
              </a:rPr>
              <a:t>1917: 	CHARLES BARKLA</a:t>
            </a:r>
            <a:br>
              <a:rPr lang="en-GB" sz="1800" b="0" i="0" u="none" strike="noStrike" dirty="0">
                <a:solidFill>
                  <a:srgbClr val="000000"/>
                </a:solidFill>
                <a:effectLst/>
              </a:rPr>
            </a:br>
            <a:r>
              <a:rPr lang="en-GB" sz="1800" b="0" i="0" u="none" strike="noStrike" dirty="0">
                <a:solidFill>
                  <a:srgbClr val="000000"/>
                </a:solidFill>
                <a:effectLst/>
              </a:rPr>
              <a:t>1924: 	KARL MANNE SIEGBAHN</a:t>
            </a:r>
            <a:br>
              <a:rPr lang="en-GB" sz="1800" b="0" i="0" u="none" strike="noStrike" dirty="0">
                <a:solidFill>
                  <a:srgbClr val="000000"/>
                </a:solidFill>
                <a:effectLst/>
              </a:rPr>
            </a:br>
            <a:r>
              <a:rPr lang="en-GB" sz="1800" b="0" i="0" u="none" strike="noStrike" dirty="0">
                <a:solidFill>
                  <a:srgbClr val="000000"/>
                </a:solidFill>
                <a:effectLst/>
              </a:rPr>
              <a:t>1927: 	ARTHUR COMPTON</a:t>
            </a:r>
            <a:br>
              <a:rPr lang="en-GB" sz="1800" b="0" i="0" u="none" strike="noStrike" dirty="0">
                <a:solidFill>
                  <a:srgbClr val="000000"/>
                </a:solidFill>
                <a:effectLst/>
              </a:rPr>
            </a:br>
            <a:r>
              <a:rPr lang="en-GB" sz="1800" b="0" i="0" u="none" strike="noStrike" dirty="0">
                <a:solidFill>
                  <a:srgbClr val="000000"/>
                </a:solidFill>
                <a:effectLst/>
              </a:rPr>
              <a:t>1981: 	KAI SIEGBAHN</a:t>
            </a:r>
          </a:p>
          <a:p>
            <a:pPr algn="l">
              <a:lnSpc>
                <a:spcPts val="2100"/>
              </a:lnSpc>
            </a:pPr>
            <a:r>
              <a:rPr lang="en-GB" sz="1800" b="1" i="0" u="none" strike="noStrike" dirty="0">
                <a:solidFill>
                  <a:srgbClr val="000000"/>
                </a:solidFill>
                <a:effectLst/>
              </a:rPr>
              <a:t>Medicine</a:t>
            </a:r>
            <a:br>
              <a:rPr lang="en-GB" sz="1800" b="0" i="0" u="none" strike="noStrike" dirty="0">
                <a:solidFill>
                  <a:srgbClr val="000000"/>
                </a:solidFill>
                <a:effectLst/>
              </a:rPr>
            </a:br>
            <a:r>
              <a:rPr lang="en-GB" sz="1800" b="0" i="0" u="none" strike="noStrike" dirty="0">
                <a:solidFill>
                  <a:srgbClr val="000000"/>
                </a:solidFill>
                <a:effectLst/>
              </a:rPr>
              <a:t>1946: 	HERMANN JOSEPH MULLER</a:t>
            </a:r>
            <a:br>
              <a:rPr lang="en-GB" sz="1800" b="0" i="0" u="none" strike="noStrike" dirty="0">
                <a:solidFill>
                  <a:srgbClr val="000000"/>
                </a:solidFill>
                <a:effectLst/>
              </a:rPr>
            </a:br>
            <a:r>
              <a:rPr lang="en-GB" sz="1800" b="0" i="0" u="none" strike="noStrike" dirty="0">
                <a:solidFill>
                  <a:srgbClr val="000000"/>
                </a:solidFill>
                <a:effectLst/>
              </a:rPr>
              <a:t>1962: 	FRANCIS CRICK, </a:t>
            </a:r>
            <a:br>
              <a:rPr lang="en-GB" sz="1800" b="0" i="0" u="none" strike="noStrike" dirty="0">
                <a:solidFill>
                  <a:srgbClr val="000000"/>
                </a:solidFill>
                <a:effectLst/>
              </a:rPr>
            </a:br>
            <a:r>
              <a:rPr lang="en-GB" sz="1800" b="0" i="0" u="none" strike="noStrike" dirty="0">
                <a:solidFill>
                  <a:srgbClr val="000000"/>
                </a:solidFill>
                <a:effectLst/>
              </a:rPr>
              <a:t>	JAMES WATSON, </a:t>
            </a:r>
            <a:br>
              <a:rPr lang="en-GB" sz="1800" b="0" i="0" u="none" strike="noStrike" dirty="0">
                <a:solidFill>
                  <a:srgbClr val="000000"/>
                </a:solidFill>
                <a:effectLst/>
              </a:rPr>
            </a:br>
            <a:r>
              <a:rPr lang="en-GB" sz="1800" b="0" i="0" u="none" strike="noStrike" dirty="0">
                <a:solidFill>
                  <a:srgbClr val="000000"/>
                </a:solidFill>
                <a:effectLst/>
              </a:rPr>
              <a:t>	MAURICE WILKINS</a:t>
            </a:r>
            <a:br>
              <a:rPr lang="en-GB" sz="1800" b="0" i="0" u="none" strike="noStrike" dirty="0">
                <a:solidFill>
                  <a:srgbClr val="000000"/>
                </a:solidFill>
                <a:effectLst/>
              </a:rPr>
            </a:br>
            <a:r>
              <a:rPr lang="en-GB" sz="1800" b="0" i="0" u="none" strike="noStrike" dirty="0">
                <a:solidFill>
                  <a:srgbClr val="000000"/>
                </a:solidFill>
                <a:effectLst/>
              </a:rPr>
              <a:t>1979: 	ALAN M. CORMACK,</a:t>
            </a:r>
            <a:br>
              <a:rPr lang="en-GB" sz="1800" b="0" i="0" u="none" strike="noStrike" dirty="0">
                <a:solidFill>
                  <a:srgbClr val="000000"/>
                </a:solidFill>
                <a:effectLst/>
              </a:rPr>
            </a:br>
            <a:r>
              <a:rPr lang="en-GB" sz="1800" b="0" i="0" u="none" strike="noStrike" dirty="0">
                <a:solidFill>
                  <a:srgbClr val="000000"/>
                </a:solidFill>
                <a:effectLst/>
              </a:rPr>
              <a:t>	SIR GODFREY N. HOUNSFIELD</a:t>
            </a:r>
          </a:p>
          <a:p>
            <a:pPr>
              <a:lnSpc>
                <a:spcPts val="2100"/>
              </a:lnSpc>
            </a:pPr>
            <a:endParaRPr lang="en-UA" sz="1800" dirty="0"/>
          </a:p>
        </p:txBody>
      </p:sp>
      <p:sp>
        <p:nvSpPr>
          <p:cNvPr id="4" name="Content Placeholder 2">
            <a:extLst>
              <a:ext uri="{FF2B5EF4-FFF2-40B4-BE49-F238E27FC236}">
                <a16:creationId xmlns:a16="http://schemas.microsoft.com/office/drawing/2014/main" id="{302A407F-42B3-869D-8215-939BE0DD0E1C}"/>
              </a:ext>
            </a:extLst>
          </p:cNvPr>
          <p:cNvSpPr txBox="1">
            <a:spLocks/>
          </p:cNvSpPr>
          <p:nvPr/>
        </p:nvSpPr>
        <p:spPr>
          <a:xfrm>
            <a:off x="7356231" y="961652"/>
            <a:ext cx="4575700" cy="58038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21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mn-ea"/>
                <a:cs typeface="+mn-cs"/>
              </a:rPr>
              <a:t>Chemistry</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1936:	PETER DEBYE</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1962:	MAX PERUTZ,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SIR JOHN KENDREW</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1964:	DOROTHY HODGKIN</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1976:	WILLIAM LIPSCOMB</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1985:	HERBERT HAUPTMAN,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JEROME KARLE</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1988:	JOHANN DEISENHOFER,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ROBERT HUBER,</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HARTMUT MICHEL</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1997:	PAUL D. BOYER,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JOHN E. WALKER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2003:	PETER AGRE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and RODERICK MACKINNON</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2006:	ROGER KORNBERG</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2009:	VENKATRAMAN RAMAKRISHNAN,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THOMAS STEITZ,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ADA YONATH</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2012:	ROBERT LEFKOWITZ, </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BRIAN KOBILKA</a:t>
            </a:r>
            <a:endPar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4F9D08E-C08B-BC79-E7E0-230EDFD907CB}"/>
              </a:ext>
            </a:extLst>
          </p:cNvPr>
          <p:cNvSpPr txBox="1"/>
          <p:nvPr/>
        </p:nvSpPr>
        <p:spPr>
          <a:xfrm>
            <a:off x="260069" y="5963759"/>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222222"/>
                </a:solidFill>
                <a:effectLst/>
                <a:uLnTx/>
                <a:uFillTx/>
                <a:latin typeface="Calibri" panose="020F0502020204030204"/>
                <a:ea typeface="+mn-ea"/>
                <a:cs typeface="+mn-cs"/>
              </a:rPr>
              <a:t>Stöhr</a:t>
            </a:r>
            <a:r>
              <a:rPr kumimoji="0" lang="en-GB" sz="1800" b="0" i="0" u="none" strike="noStrike" kern="1200" cap="none" spc="0" normalizeH="0" baseline="0" noProof="0" dirty="0">
                <a:ln>
                  <a:noFill/>
                </a:ln>
                <a:solidFill>
                  <a:srgbClr val="222222"/>
                </a:solidFill>
                <a:effectLst/>
                <a:uLnTx/>
                <a:uFillTx/>
                <a:latin typeface="Calibri" panose="020F0502020204030204"/>
                <a:ea typeface="+mn-ea"/>
                <a:cs typeface="+mn-cs"/>
              </a:rPr>
              <a:t>, J. (2023) In: The Nature of X-Rays and Their Interactions with Matter </a:t>
            </a:r>
            <a:r>
              <a:rPr kumimoji="0" lang="en-GB" sz="1800" b="0" i="0" u="none" strike="noStrike" kern="1200" cap="none" spc="0" normalizeH="0" baseline="0" noProof="0" dirty="0">
                <a:ln>
                  <a:noFill/>
                </a:ln>
                <a:solidFill>
                  <a:srgbClr val="222222"/>
                </a:solidFill>
                <a:effectLst/>
                <a:uLnTx/>
                <a:uFillTx/>
                <a:latin typeface="Calibri" panose="020F0502020204030204"/>
                <a:ea typeface="+mn-ea"/>
                <a:cs typeface="+mn-cs"/>
                <a:hlinkClick r:id="rId2"/>
              </a:rPr>
              <a:t>https://doi.org/10.1007/978-3-031-20744-0_1</a:t>
            </a:r>
            <a:r>
              <a:rPr kumimoji="0" lang="en-GB" sz="1800" b="0" i="0" u="none" strike="noStrike" kern="1200" cap="none" spc="0" normalizeH="0" baseline="0" noProof="0" dirty="0">
                <a:ln>
                  <a:noFill/>
                </a:ln>
                <a:solidFill>
                  <a:srgbClr val="222222"/>
                </a:solidFill>
                <a:effectLst/>
                <a:uLnTx/>
                <a:uFillTx/>
                <a:latin typeface="Calibri" panose="020F0502020204030204"/>
                <a:ea typeface="+mn-ea"/>
                <a:cs typeface="+mn-cs"/>
              </a:rPr>
              <a:t> </a:t>
            </a:r>
            <a:endPar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098" name="Picture 2" descr="undefined">
            <a:extLst>
              <a:ext uri="{FF2B5EF4-FFF2-40B4-BE49-F238E27FC236}">
                <a16:creationId xmlns:a16="http://schemas.microsoft.com/office/drawing/2014/main" id="{E7EA6D6C-411C-35F3-D2F4-E384A37C8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979244"/>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 name="Picture 2" descr="undefined">
            <a:extLst>
              <a:ext uri="{FF2B5EF4-FFF2-40B4-BE49-F238E27FC236}">
                <a16:creationId xmlns:a16="http://schemas.microsoft.com/office/drawing/2014/main" id="{A3E1403E-44B7-3506-EF50-5B328C78D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1260597"/>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 name="Picture 2" descr="undefined">
            <a:extLst>
              <a:ext uri="{FF2B5EF4-FFF2-40B4-BE49-F238E27FC236}">
                <a16:creationId xmlns:a16="http://schemas.microsoft.com/office/drawing/2014/main" id="{22D71041-15A6-761E-5477-FCCD705C6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1541950"/>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 name="Picture 2" descr="undefined">
            <a:extLst>
              <a:ext uri="{FF2B5EF4-FFF2-40B4-BE49-F238E27FC236}">
                <a16:creationId xmlns:a16="http://schemas.microsoft.com/office/drawing/2014/main" id="{01C4E53C-999A-7E91-AA7C-45C808DB10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1823303"/>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1" name="Picture 2" descr="undefined">
            <a:extLst>
              <a:ext uri="{FF2B5EF4-FFF2-40B4-BE49-F238E27FC236}">
                <a16:creationId xmlns:a16="http://schemas.microsoft.com/office/drawing/2014/main" id="{3BB0C10C-EF4A-832C-B3DF-152CED3389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2104656"/>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2" name="Picture 2" descr="undefined">
            <a:extLst>
              <a:ext uri="{FF2B5EF4-FFF2-40B4-BE49-F238E27FC236}">
                <a16:creationId xmlns:a16="http://schemas.microsoft.com/office/drawing/2014/main" id="{0CEC9A02-EA11-01DE-784F-2F1CDE90E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2386009"/>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3" name="Picture 2" descr="undefined">
            <a:extLst>
              <a:ext uri="{FF2B5EF4-FFF2-40B4-BE49-F238E27FC236}">
                <a16:creationId xmlns:a16="http://schemas.microsoft.com/office/drawing/2014/main" id="{0CE4F0D5-FEA4-AFA3-1DD6-97122DE978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2667362"/>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4" name="Picture 2" descr="undefined">
            <a:extLst>
              <a:ext uri="{FF2B5EF4-FFF2-40B4-BE49-F238E27FC236}">
                <a16:creationId xmlns:a16="http://schemas.microsoft.com/office/drawing/2014/main" id="{1B417C59-8051-9555-2BD6-BBD0F8DE1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2948715"/>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 name="Picture 2" descr="undefined">
            <a:extLst>
              <a:ext uri="{FF2B5EF4-FFF2-40B4-BE49-F238E27FC236}">
                <a16:creationId xmlns:a16="http://schemas.microsoft.com/office/drawing/2014/main" id="{0FB0D29F-3635-DC6D-F8B3-6ACF72E4C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3230068"/>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6" name="Picture 2" descr="undefined">
            <a:extLst>
              <a:ext uri="{FF2B5EF4-FFF2-40B4-BE49-F238E27FC236}">
                <a16:creationId xmlns:a16="http://schemas.microsoft.com/office/drawing/2014/main" id="{2A3F3C6A-2DD5-3D55-8F75-6E8CDBF98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3511421"/>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 name="Picture 2" descr="undefined">
            <a:extLst>
              <a:ext uri="{FF2B5EF4-FFF2-40B4-BE49-F238E27FC236}">
                <a16:creationId xmlns:a16="http://schemas.microsoft.com/office/drawing/2014/main" id="{CCE2CAA9-CB0C-C8BC-4ACB-5083147DE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3792774"/>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8" name="Picture 2" descr="undefined">
            <a:extLst>
              <a:ext uri="{FF2B5EF4-FFF2-40B4-BE49-F238E27FC236}">
                <a16:creationId xmlns:a16="http://schemas.microsoft.com/office/drawing/2014/main" id="{9003B8D4-08CF-85F1-3729-3E9AA86E9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4074127"/>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 name="Picture 2" descr="undefined">
            <a:extLst>
              <a:ext uri="{FF2B5EF4-FFF2-40B4-BE49-F238E27FC236}">
                <a16:creationId xmlns:a16="http://schemas.microsoft.com/office/drawing/2014/main" id="{5CD4BA6F-3840-D6BC-2A9C-E3B3E79D88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4355480"/>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 name="Picture 2" descr="undefined">
            <a:extLst>
              <a:ext uri="{FF2B5EF4-FFF2-40B4-BE49-F238E27FC236}">
                <a16:creationId xmlns:a16="http://schemas.microsoft.com/office/drawing/2014/main" id="{E2B612D7-3272-98F7-0C08-F72BB59D3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4636833"/>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 name="Picture 2" descr="undefined">
            <a:extLst>
              <a:ext uri="{FF2B5EF4-FFF2-40B4-BE49-F238E27FC236}">
                <a16:creationId xmlns:a16="http://schemas.microsoft.com/office/drawing/2014/main" id="{ACF8A592-E2E9-C8B0-6A89-667775A2A9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4918186"/>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2" name="Picture 2" descr="undefined">
            <a:extLst>
              <a:ext uri="{FF2B5EF4-FFF2-40B4-BE49-F238E27FC236}">
                <a16:creationId xmlns:a16="http://schemas.microsoft.com/office/drawing/2014/main" id="{E9496B8C-F4E2-578A-E234-AEB94BBCDB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5199539"/>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 name="Picture 2" descr="undefined">
            <a:extLst>
              <a:ext uri="{FF2B5EF4-FFF2-40B4-BE49-F238E27FC236}">
                <a16:creationId xmlns:a16="http://schemas.microsoft.com/office/drawing/2014/main" id="{1634B1F8-1A17-BE81-716C-BC3E2F0CEB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5480892"/>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 name="Picture 2" descr="undefined">
            <a:extLst>
              <a:ext uri="{FF2B5EF4-FFF2-40B4-BE49-F238E27FC236}">
                <a16:creationId xmlns:a16="http://schemas.microsoft.com/office/drawing/2014/main" id="{8B29F7A6-0C2C-4D26-8419-E2A25E613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069" y="5762245"/>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2" descr="undefined">
            <a:extLst>
              <a:ext uri="{FF2B5EF4-FFF2-40B4-BE49-F238E27FC236}">
                <a16:creationId xmlns:a16="http://schemas.microsoft.com/office/drawing/2014/main" id="{A5C2200B-66EB-C43E-F1EC-4182E1141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609" y="6043598"/>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 name="Picture 2" descr="undefined">
            <a:extLst>
              <a:ext uri="{FF2B5EF4-FFF2-40B4-BE49-F238E27FC236}">
                <a16:creationId xmlns:a16="http://schemas.microsoft.com/office/drawing/2014/main" id="{1DDF28FD-D240-0713-7B57-4123825BF3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88" y="964489"/>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7" name="Picture 2" descr="undefined">
            <a:extLst>
              <a:ext uri="{FF2B5EF4-FFF2-40B4-BE49-F238E27FC236}">
                <a16:creationId xmlns:a16="http://schemas.microsoft.com/office/drawing/2014/main" id="{E2E3ADCF-FCDC-775F-A980-85DDA33F78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1245842"/>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8" name="Picture 2" descr="undefined">
            <a:extLst>
              <a:ext uri="{FF2B5EF4-FFF2-40B4-BE49-F238E27FC236}">
                <a16:creationId xmlns:a16="http://schemas.microsoft.com/office/drawing/2014/main" id="{DB14AC3A-BD9A-1748-9228-EC4BB26B1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88" y="1527195"/>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9" name="Picture 2" descr="undefined">
            <a:extLst>
              <a:ext uri="{FF2B5EF4-FFF2-40B4-BE49-F238E27FC236}">
                <a16:creationId xmlns:a16="http://schemas.microsoft.com/office/drawing/2014/main" id="{C1F347E0-7288-EE97-752D-49955F48C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1808548"/>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0" name="Picture 2" descr="undefined">
            <a:extLst>
              <a:ext uri="{FF2B5EF4-FFF2-40B4-BE49-F238E27FC236}">
                <a16:creationId xmlns:a16="http://schemas.microsoft.com/office/drawing/2014/main" id="{753FBB90-6BF4-5C7E-6DF0-DE97340554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88" y="2089901"/>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 name="Picture 2" descr="undefined">
            <a:extLst>
              <a:ext uri="{FF2B5EF4-FFF2-40B4-BE49-F238E27FC236}">
                <a16:creationId xmlns:a16="http://schemas.microsoft.com/office/drawing/2014/main" id="{E4C30C68-0B8A-C5C2-9E99-E1EB1FD8B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2371254"/>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2" name="Picture 2" descr="undefined">
            <a:extLst>
              <a:ext uri="{FF2B5EF4-FFF2-40B4-BE49-F238E27FC236}">
                <a16:creationId xmlns:a16="http://schemas.microsoft.com/office/drawing/2014/main" id="{DA1F1973-666F-B973-3C8D-9984CDA74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88" y="2652607"/>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3" name="Picture 2" descr="undefined">
            <a:extLst>
              <a:ext uri="{FF2B5EF4-FFF2-40B4-BE49-F238E27FC236}">
                <a16:creationId xmlns:a16="http://schemas.microsoft.com/office/drawing/2014/main" id="{3126565C-E96B-C5C5-0C6D-E9E9E84AD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2933960"/>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5" name="Picture 2" descr="undefined">
            <a:extLst>
              <a:ext uri="{FF2B5EF4-FFF2-40B4-BE49-F238E27FC236}">
                <a16:creationId xmlns:a16="http://schemas.microsoft.com/office/drawing/2014/main" id="{1F675BED-35EC-8EB5-046B-602086525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411" y="3496666"/>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6" name="Picture 2" descr="undefined">
            <a:extLst>
              <a:ext uri="{FF2B5EF4-FFF2-40B4-BE49-F238E27FC236}">
                <a16:creationId xmlns:a16="http://schemas.microsoft.com/office/drawing/2014/main" id="{77392F6B-D325-416B-DE40-6281A6E1E2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3778019"/>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7" name="Picture 2" descr="undefined">
            <a:extLst>
              <a:ext uri="{FF2B5EF4-FFF2-40B4-BE49-F238E27FC236}">
                <a16:creationId xmlns:a16="http://schemas.microsoft.com/office/drawing/2014/main" id="{52106B25-661C-4204-B26F-96ADA9125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411" y="4059372"/>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8" name="Picture 2" descr="undefined">
            <a:extLst>
              <a:ext uri="{FF2B5EF4-FFF2-40B4-BE49-F238E27FC236}">
                <a16:creationId xmlns:a16="http://schemas.microsoft.com/office/drawing/2014/main" id="{FA33364D-07B6-1522-C303-818787129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4340725"/>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9" name="Picture 2" descr="undefined">
            <a:extLst>
              <a:ext uri="{FF2B5EF4-FFF2-40B4-BE49-F238E27FC236}">
                <a16:creationId xmlns:a16="http://schemas.microsoft.com/office/drawing/2014/main" id="{B04FCA70-91DC-F130-270D-08A3E3B9B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411" y="4622078"/>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0" name="Picture 2" descr="undefined">
            <a:extLst>
              <a:ext uri="{FF2B5EF4-FFF2-40B4-BE49-F238E27FC236}">
                <a16:creationId xmlns:a16="http://schemas.microsoft.com/office/drawing/2014/main" id="{D966AE58-9CBB-52EB-F62E-2780AFDE62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71" y="4903431"/>
            <a:ext cx="766324" cy="754063"/>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5249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966CA2-5483-7527-F9D3-359F7DE00F65}"/>
              </a:ext>
            </a:extLst>
          </p:cNvPr>
          <p:cNvSpPr txBox="1"/>
          <p:nvPr/>
        </p:nvSpPr>
        <p:spPr>
          <a:xfrm>
            <a:off x="957262" y="551289"/>
            <a:ext cx="9886950" cy="5755422"/>
          </a:xfrm>
          <a:prstGeom prst="rect">
            <a:avLst/>
          </a:prstGeom>
          <a:noFill/>
        </p:spPr>
        <p:txBody>
          <a:bodyPr wrap="square">
            <a:spAutoFit/>
          </a:bodyPr>
          <a:lstStyle/>
          <a:p>
            <a:pPr marL="0" indent="0">
              <a:buNone/>
            </a:pPr>
            <a:r>
              <a:rPr lang="en-GB" sz="3600" dirty="0"/>
              <a:t>Examples of Cutting-Edge Research</a:t>
            </a:r>
          </a:p>
          <a:p>
            <a:pPr marL="285750" indent="-285750">
              <a:spcBef>
                <a:spcPts val="2400"/>
              </a:spcBef>
              <a:buFont typeface="Arial" panose="020B0604020202020204" pitchFamily="34" charset="0"/>
              <a:buChar char="•"/>
            </a:pPr>
            <a:r>
              <a:rPr lang="en-GB" sz="2800" b="1" dirty="0"/>
              <a:t>Materials Science &amp; Chemistry: </a:t>
            </a:r>
            <a:r>
              <a:rPr lang="en-GB" sz="2800" dirty="0"/>
              <a:t>Studying catalysts, superconductors, and advanced materials at atomic-level precision.</a:t>
            </a:r>
          </a:p>
          <a:p>
            <a:pPr marL="285750" indent="-285750">
              <a:spcBef>
                <a:spcPts val="2400"/>
              </a:spcBef>
              <a:buFont typeface="Arial" panose="020B0604020202020204" pitchFamily="34" charset="0"/>
              <a:buChar char="•"/>
            </a:pPr>
            <a:r>
              <a:rPr lang="en-GB" sz="2800" b="1" dirty="0"/>
              <a:t>Biology &amp; Medicine: </a:t>
            </a:r>
            <a:r>
              <a:rPr lang="en-GB" sz="2800" dirty="0"/>
              <a:t>Protein crystallography, drug design, and medical imaging.</a:t>
            </a:r>
          </a:p>
          <a:p>
            <a:pPr marL="285750" indent="-285750">
              <a:spcBef>
                <a:spcPts val="2400"/>
              </a:spcBef>
              <a:buFont typeface="Arial" panose="020B0604020202020204" pitchFamily="34" charset="0"/>
              <a:buChar char="•"/>
            </a:pPr>
            <a:r>
              <a:rPr lang="en-GB" sz="2800" b="1" dirty="0"/>
              <a:t>Art &amp; Archaeology: </a:t>
            </a:r>
            <a:r>
              <a:rPr lang="en-GB" sz="2800" dirty="0"/>
              <a:t>Non-destructive analysis of artifacts, hidden layers in paintings, and ancient manuscripts.</a:t>
            </a:r>
          </a:p>
          <a:p>
            <a:pPr marL="285750" indent="-285750">
              <a:spcBef>
                <a:spcPts val="2400"/>
              </a:spcBef>
              <a:buFont typeface="Arial" panose="020B0604020202020204" pitchFamily="34" charset="0"/>
              <a:buChar char="•"/>
            </a:pPr>
            <a:r>
              <a:rPr lang="en-GB" sz="2800" b="1" dirty="0" err="1"/>
              <a:t>Defense</a:t>
            </a:r>
            <a:r>
              <a:rPr lang="en-GB" sz="2800" b="1" dirty="0"/>
              <a:t> &amp; Energy: </a:t>
            </a:r>
            <a:r>
              <a:rPr lang="en-GB" sz="2800" dirty="0"/>
              <a:t>Innovation in </a:t>
            </a:r>
            <a:r>
              <a:rPr lang="en-GB" sz="2800" dirty="0" err="1"/>
              <a:t>armor</a:t>
            </a:r>
            <a:r>
              <a:rPr lang="en-GB" sz="2800" dirty="0"/>
              <a:t> materials, sensors, battery R&amp;D, and solar cell improvements.</a:t>
            </a:r>
          </a:p>
        </p:txBody>
      </p:sp>
    </p:spTree>
    <p:extLst>
      <p:ext uri="{BB962C8B-B14F-4D97-AF65-F5344CB8AC3E}">
        <p14:creationId xmlns:p14="http://schemas.microsoft.com/office/powerpoint/2010/main" val="341424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6"/>
          <p:cNvSpPr txBox="1"/>
          <p:nvPr/>
        </p:nvSpPr>
        <p:spPr>
          <a:xfrm>
            <a:off x="2849453" y="223114"/>
            <a:ext cx="9342547" cy="1100685"/>
          </a:xfrm>
          <a:prstGeom prst="rect">
            <a:avLst/>
          </a:prstGeom>
          <a:noFill/>
          <a:ln>
            <a:noFill/>
          </a:ln>
        </p:spPr>
        <p:txBody>
          <a:bodyPr spcFirstLastPara="1" wrap="square" lIns="91425" tIns="45700" rIns="91425" bIns="45700" anchor="b" anchorCtr="0">
            <a:normAutofit fontScale="92500"/>
          </a:bodyPr>
          <a:lstStyle/>
          <a:p>
            <a:pPr marL="0" marR="0" lvl="0" indent="0" algn="l" defTabSz="914400" rtl="0" eaLnBrk="1" fontAlgn="auto" latinLnBrk="0" hangingPunct="1">
              <a:lnSpc>
                <a:spcPct val="100000"/>
              </a:lnSpc>
              <a:spcBef>
                <a:spcPts val="0"/>
              </a:spcBef>
              <a:spcAft>
                <a:spcPts val="0"/>
              </a:spcAft>
              <a:buClr>
                <a:srgbClr val="000000"/>
              </a:buClr>
              <a:buSzPts val="3400"/>
              <a:buFont typeface="Calibri"/>
              <a:buNone/>
              <a:tabLst/>
              <a:defRPr/>
            </a:pPr>
            <a:r>
              <a:rPr kumimoji="0" lang="en-US" sz="3400" b="0" i="0" u="none" strike="noStrike" kern="0" cap="none" spc="0" normalizeH="0" baseline="0" noProof="0" dirty="0">
                <a:ln>
                  <a:noFill/>
                </a:ln>
                <a:solidFill>
                  <a:srgbClr val="000000"/>
                </a:solidFill>
                <a:effectLst/>
                <a:uLnTx/>
                <a:uFillTx/>
                <a:latin typeface="Calibri"/>
                <a:ea typeface="Calibri"/>
                <a:cs typeface="Calibri"/>
                <a:sym typeface="Calibri"/>
              </a:rPr>
              <a:t>German-Ukrainian Center for Quantum Materials</a:t>
            </a:r>
            <a:endParaRPr kumimoji="0" lang="uk-UA" sz="3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3400"/>
              <a:buFontTx/>
              <a:buNone/>
              <a:tabLst/>
              <a:defRPr/>
            </a:pPr>
            <a:r>
              <a:rPr kumimoji="0" lang="uk-UA" sz="3400" b="0"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rPr>
              <a:t>Німецько-український центр квантових матеріалів</a:t>
            </a:r>
            <a:r>
              <a:rPr kumimoji="0" lang="en-US" sz="3400" b="0"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rPr>
              <a:t> </a:t>
            </a:r>
            <a:endParaRPr kumimoji="0" sz="3400" b="1"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endParaRPr>
          </a:p>
        </p:txBody>
      </p:sp>
      <p:pic>
        <p:nvPicPr>
          <p:cNvPr id="1755" name="Google Shape;1755;p6"/>
          <p:cNvPicPr preferRelativeResize="0"/>
          <p:nvPr/>
        </p:nvPicPr>
        <p:blipFill rotWithShape="1">
          <a:blip r:embed="rId3">
            <a:alphaModFix/>
          </a:blip>
          <a:srcRect b="22276"/>
          <a:stretch/>
        </p:blipFill>
        <p:spPr>
          <a:xfrm>
            <a:off x="256180" y="171410"/>
            <a:ext cx="2229112" cy="1204095"/>
          </a:xfrm>
          <a:prstGeom prst="rect">
            <a:avLst/>
          </a:prstGeom>
          <a:noFill/>
          <a:ln>
            <a:noFill/>
          </a:ln>
        </p:spPr>
      </p:pic>
      <p:grpSp>
        <p:nvGrpSpPr>
          <p:cNvPr id="6" name="Group 5">
            <a:extLst>
              <a:ext uri="{FF2B5EF4-FFF2-40B4-BE49-F238E27FC236}">
                <a16:creationId xmlns:a16="http://schemas.microsoft.com/office/drawing/2014/main" id="{47C6DAFA-5941-B9E7-9F8E-125A2564CFDA}"/>
              </a:ext>
            </a:extLst>
          </p:cNvPr>
          <p:cNvGrpSpPr/>
          <p:nvPr/>
        </p:nvGrpSpPr>
        <p:grpSpPr>
          <a:xfrm>
            <a:off x="99426" y="3341077"/>
            <a:ext cx="11990133" cy="3418855"/>
            <a:chOff x="263550" y="3429000"/>
            <a:chExt cx="7939001" cy="2263719"/>
          </a:xfrm>
        </p:grpSpPr>
        <p:pic>
          <p:nvPicPr>
            <p:cNvPr id="1026" name="Picture 2" descr="Semeniuk demo">
              <a:extLst>
                <a:ext uri="{FF2B5EF4-FFF2-40B4-BE49-F238E27FC236}">
                  <a16:creationId xmlns:a16="http://schemas.microsoft.com/office/drawing/2014/main" id="{78C5865D-A8EB-A0C0-28EA-C37B3361CB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3273" y="3429000"/>
              <a:ext cx="1697790" cy="22637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F 1x1">
              <a:extLst>
                <a:ext uri="{FF2B5EF4-FFF2-40B4-BE49-F238E27FC236}">
                  <a16:creationId xmlns:a16="http://schemas.microsoft.com/office/drawing/2014/main" id="{43F8C45C-1839-C9CE-25E4-5FF3374078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50" y="3429000"/>
              <a:ext cx="2263720" cy="22637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gnetron 250210">
              <a:extLst>
                <a:ext uri="{FF2B5EF4-FFF2-40B4-BE49-F238E27FC236}">
                  <a16:creationId xmlns:a16="http://schemas.microsoft.com/office/drawing/2014/main" id="{B81EDAAD-9C48-7C33-B010-20F84D56A7E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445"/>
            <a:stretch/>
          </p:blipFill>
          <p:spPr bwMode="auto">
            <a:xfrm>
              <a:off x="4357066" y="3429001"/>
              <a:ext cx="3845485" cy="2263718"/>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DA793AC0-26ED-0B9A-DC3B-210E100A0E8D}"/>
              </a:ext>
            </a:extLst>
          </p:cNvPr>
          <p:cNvSpPr txBox="1"/>
          <p:nvPr/>
        </p:nvSpPr>
        <p:spPr>
          <a:xfrm>
            <a:off x="256180" y="1847484"/>
            <a:ext cx="11679640"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uk-UA" sz="2000" b="1" i="0" u="none" strike="noStrike" kern="1200" cap="none" spc="0" normalizeH="0" baseline="0" noProof="0" dirty="0">
                <a:ln>
                  <a:noFill/>
                </a:ln>
                <a:solidFill>
                  <a:srgbClr val="000000"/>
                </a:solidFill>
                <a:effectLst/>
                <a:uLnTx/>
                <a:uFillTx/>
                <a:latin typeface="Arial"/>
                <a:ea typeface="+mn-ea"/>
                <a:cs typeface="+mn-cs"/>
              </a:rPr>
              <a:t>Синтез нових матеріалів</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uk-UA" sz="1800" b="0" i="0" u="none" strike="noStrike" kern="1200" cap="none" spc="0" normalizeH="0" baseline="0" noProof="0" dirty="0">
                <a:ln>
                  <a:noFill/>
                </a:ln>
                <a:solidFill>
                  <a:srgbClr val="000000"/>
                </a:solidFill>
                <a:effectLst/>
                <a:uLnTx/>
                <a:uFillTx/>
                <a:latin typeface="Arial"/>
                <a:ea typeface="+mn-ea"/>
                <a:cs typeface="+mn-cs"/>
              </a:rPr>
              <a:t>Вирощування монокристалів (оптичні печі в Києві та Дрездені)</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uk-UA" sz="1800" b="0" i="0" u="none" strike="noStrike" kern="1200" cap="none" spc="0" normalizeH="0" baseline="0" noProof="0" dirty="0">
                <a:ln>
                  <a:noFill/>
                </a:ln>
                <a:solidFill>
                  <a:srgbClr val="000000"/>
                </a:solidFill>
                <a:effectLst/>
                <a:uLnTx/>
                <a:uFillTx/>
                <a:latin typeface="Arial"/>
                <a:ea typeface="+mn-ea"/>
                <a:cs typeface="+mn-cs"/>
              </a:rPr>
              <a:t>Створення плівкових </a:t>
            </a:r>
            <a:r>
              <a:rPr kumimoji="0" lang="uk-UA" sz="1800" b="0" i="0" u="none" strike="noStrike" kern="1200" cap="none" spc="0" normalizeH="0" baseline="0" noProof="0" dirty="0" err="1">
                <a:ln>
                  <a:noFill/>
                </a:ln>
                <a:solidFill>
                  <a:srgbClr val="000000"/>
                </a:solidFill>
                <a:effectLst/>
                <a:uLnTx/>
                <a:uFillTx/>
                <a:latin typeface="Arial"/>
                <a:ea typeface="+mn-ea"/>
                <a:cs typeface="+mn-cs"/>
              </a:rPr>
              <a:t>гетероструктур</a:t>
            </a:r>
            <a:r>
              <a:rPr kumimoji="0" lang="uk-UA" sz="1800" b="0" i="0" u="none" strike="noStrike" kern="1200" cap="none" spc="0" normalizeH="0" baseline="0" noProof="0" dirty="0">
                <a:ln>
                  <a:noFill/>
                </a:ln>
                <a:solidFill>
                  <a:srgbClr val="000000"/>
                </a:solidFill>
                <a:effectLst/>
                <a:uLnTx/>
                <a:uFillTx/>
                <a:latin typeface="Arial"/>
                <a:ea typeface="+mn-ea"/>
                <a:cs typeface="+mn-cs"/>
              </a:rPr>
              <a:t> (система </a:t>
            </a:r>
            <a:r>
              <a:rPr kumimoji="0" lang="uk-UA" sz="1800" b="0" i="0" u="none" strike="noStrike" kern="1200" cap="none" spc="0" normalizeH="0" baseline="0" noProof="0" dirty="0" err="1">
                <a:ln>
                  <a:noFill/>
                </a:ln>
                <a:solidFill>
                  <a:srgbClr val="000000"/>
                </a:solidFill>
                <a:effectLst/>
                <a:uLnTx/>
                <a:uFillTx/>
                <a:latin typeface="Arial"/>
                <a:ea typeface="+mn-ea"/>
                <a:cs typeface="+mn-cs"/>
              </a:rPr>
              <a:t>високовакуумного</a:t>
            </a:r>
            <a:r>
              <a:rPr kumimoji="0" lang="uk-UA" sz="1800" b="0" i="0" u="none" strike="noStrike" kern="1200" cap="none" spc="0" normalizeH="0" baseline="0" noProof="0" dirty="0">
                <a:ln>
                  <a:noFill/>
                </a:ln>
                <a:solidFill>
                  <a:srgbClr val="000000"/>
                </a:solidFill>
                <a:effectLst/>
                <a:uLnTx/>
                <a:uFillTx/>
                <a:latin typeface="Arial"/>
                <a:ea typeface="+mn-ea"/>
                <a:cs typeface="+mn-cs"/>
              </a:rPr>
              <a:t> магнетронного </a:t>
            </a:r>
            <a:r>
              <a:rPr kumimoji="0" lang="uk-UA" sz="1800" b="0" i="0" u="none" strike="noStrike" kern="1200" cap="none" spc="0" normalizeH="0" baseline="0" noProof="0" dirty="0" err="1">
                <a:ln>
                  <a:noFill/>
                </a:ln>
                <a:solidFill>
                  <a:srgbClr val="000000"/>
                </a:solidFill>
                <a:effectLst/>
                <a:uLnTx/>
                <a:uFillTx/>
                <a:latin typeface="Arial"/>
                <a:ea typeface="+mn-ea"/>
                <a:cs typeface="+mn-cs"/>
              </a:rPr>
              <a:t>напорошення</a:t>
            </a:r>
            <a:r>
              <a:rPr kumimoji="0" lang="uk-UA" sz="1800" b="0" i="0" u="none" strike="noStrike" kern="1200" cap="none" spc="0" normalizeH="0" baseline="0" noProof="0" dirty="0">
                <a:ln>
                  <a:noFill/>
                </a:ln>
                <a:solidFill>
                  <a:srgbClr val="000000"/>
                </a:solidFill>
                <a:effectLst/>
                <a:uLnTx/>
                <a:uFillTx/>
                <a:latin typeface="Arial"/>
                <a:ea typeface="+mn-ea"/>
                <a:cs typeface="+mn-cs"/>
              </a:rPr>
              <a:t>, Київ)</a:t>
            </a:r>
          </a:p>
        </p:txBody>
      </p:sp>
      <p:sp>
        <p:nvSpPr>
          <p:cNvPr id="7" name="Google Shape;1758;p6">
            <a:extLst>
              <a:ext uri="{FF2B5EF4-FFF2-40B4-BE49-F238E27FC236}">
                <a16:creationId xmlns:a16="http://schemas.microsoft.com/office/drawing/2014/main" id="{B6761210-6F6C-DC84-3D40-89DEFE9C79A5}"/>
              </a:ext>
            </a:extLst>
          </p:cNvPr>
          <p:cNvSpPr txBox="1"/>
          <p:nvPr/>
        </p:nvSpPr>
        <p:spPr>
          <a:xfrm>
            <a:off x="3796669" y="1323799"/>
            <a:ext cx="8139151"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a:ln>
                  <a:noFill/>
                </a:ln>
                <a:solidFill>
                  <a:srgbClr val="0070C0"/>
                </a:solidFill>
                <a:effectLst/>
                <a:uLnTx/>
                <a:uFillTx/>
                <a:latin typeface="Calibri"/>
                <a:ea typeface="Calibri"/>
                <a:cs typeface="Calibri"/>
                <a:sym typeface="Calibri"/>
              </a:rPr>
              <a:t>aiming in </a:t>
            </a:r>
            <a:r>
              <a:rPr kumimoji="0" lang="en-US" sz="2400" b="0" i="0" u="none" strike="noStrike" kern="0" cap="none" spc="0" normalizeH="0" baseline="0" noProof="0" dirty="0">
                <a:ln>
                  <a:noFill/>
                </a:ln>
                <a:solidFill>
                  <a:srgbClr val="0070C0"/>
                </a:solidFill>
                <a:effectLst/>
                <a:uLnTx/>
                <a:uFillTx/>
                <a:latin typeface="Calibri"/>
                <a:ea typeface="Calibri"/>
                <a:cs typeface="Calibri"/>
                <a:sym typeface="Calibri"/>
              </a:rPr>
              <a:t>the theory assisted search for new quantum materials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270354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escription unavailable">
            <a:extLst>
              <a:ext uri="{FF2B5EF4-FFF2-40B4-BE49-F238E27FC236}">
                <a16:creationId xmlns:a16="http://schemas.microsoft.com/office/drawing/2014/main" id="{8E0C5E03-0CE6-DEDD-956B-55085CB632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C44A03-1002-5B0E-54AE-9A53635DF0C2}"/>
              </a:ext>
            </a:extLst>
          </p:cNvPr>
          <p:cNvSpPr txBox="1"/>
          <p:nvPr/>
        </p:nvSpPr>
        <p:spPr>
          <a:xfrm rot="16200000">
            <a:off x="8793480" y="348817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white"/>
                </a:solidFill>
                <a:effectLst/>
                <a:uLnTx/>
                <a:uFillTx/>
                <a:latin typeface="Calibri" panose="020F0502020204030204"/>
                <a:ea typeface="+mn-ea"/>
                <a:cs typeface="+mn-cs"/>
              </a:rPr>
              <a:t>https://onlinelibrary.wiley.com/doi/10.1002/anie.202404213</a:t>
            </a:r>
          </a:p>
        </p:txBody>
      </p:sp>
    </p:spTree>
    <p:extLst>
      <p:ext uri="{BB962C8B-B14F-4D97-AF65-F5344CB8AC3E}">
        <p14:creationId xmlns:p14="http://schemas.microsoft.com/office/powerpoint/2010/main" val="1267420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n situ/Operando Synchrotron Radiation Analytical Techniques for CO2/CO  Reduction Reaction: From Atomic Scales to Mesoscales - Xu - 2024 -  Angewandte Chemie International Edition - Wiley Online Library">
            <a:extLst>
              <a:ext uri="{FF2B5EF4-FFF2-40B4-BE49-F238E27FC236}">
                <a16:creationId xmlns:a16="http://schemas.microsoft.com/office/drawing/2014/main" id="{BD5FAFCF-EF07-BD12-0250-4D82453B2B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80" r="32850" b="68889"/>
          <a:stretch/>
        </p:blipFill>
        <p:spPr bwMode="auto">
          <a:xfrm>
            <a:off x="647700" y="899160"/>
            <a:ext cx="10896599" cy="469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3950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03C5A9-E959-4DE5-B413-8E28F0A9F581}"/>
              </a:ext>
            </a:extLst>
          </p:cNvPr>
          <p:cNvSpPr txBox="1"/>
          <p:nvPr/>
        </p:nvSpPr>
        <p:spPr>
          <a:xfrm rot="16200000">
            <a:off x="8808720" y="350341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white"/>
                </a:solidFill>
                <a:effectLst/>
                <a:uLnTx/>
                <a:uFillTx/>
                <a:latin typeface="Calibri" panose="020F0502020204030204"/>
                <a:ea typeface="+mn-ea"/>
                <a:cs typeface="+mn-cs"/>
              </a:rPr>
              <a:t>https://physics2000.com/PDF/Text/Ch_33_LIGHT_WAVES.pdf</a:t>
            </a:r>
          </a:p>
        </p:txBody>
      </p:sp>
      <p:pic>
        <p:nvPicPr>
          <p:cNvPr id="4" name="Picture 3">
            <a:extLst>
              <a:ext uri="{FF2B5EF4-FFF2-40B4-BE49-F238E27FC236}">
                <a16:creationId xmlns:a16="http://schemas.microsoft.com/office/drawing/2014/main" id="{350B45AF-37C9-D62D-6A7F-DABA018F9E75}"/>
              </a:ext>
            </a:extLst>
          </p:cNvPr>
          <p:cNvPicPr>
            <a:picLocks noChangeAspect="1"/>
          </p:cNvPicPr>
          <p:nvPr/>
        </p:nvPicPr>
        <p:blipFill rotWithShape="1">
          <a:blip r:embed="rId2"/>
          <a:srcRect l="839"/>
          <a:stretch/>
        </p:blipFill>
        <p:spPr>
          <a:xfrm>
            <a:off x="0" y="0"/>
            <a:ext cx="5102879" cy="6858000"/>
          </a:xfrm>
          <a:prstGeom prst="rect">
            <a:avLst/>
          </a:prstGeom>
        </p:spPr>
      </p:pic>
      <p:pic>
        <p:nvPicPr>
          <p:cNvPr id="5" name="Picture 4">
            <a:extLst>
              <a:ext uri="{FF2B5EF4-FFF2-40B4-BE49-F238E27FC236}">
                <a16:creationId xmlns:a16="http://schemas.microsoft.com/office/drawing/2014/main" id="{B2E32BC9-E70C-DEDC-FB53-C91D89287BFC}"/>
              </a:ext>
            </a:extLst>
          </p:cNvPr>
          <p:cNvPicPr>
            <a:picLocks noChangeAspect="1"/>
          </p:cNvPicPr>
          <p:nvPr/>
        </p:nvPicPr>
        <p:blipFill>
          <a:blip r:embed="rId3"/>
          <a:stretch>
            <a:fillRect/>
          </a:stretch>
        </p:blipFill>
        <p:spPr>
          <a:xfrm>
            <a:off x="5610131" y="0"/>
            <a:ext cx="5554670" cy="6858000"/>
          </a:xfrm>
          <a:prstGeom prst="rect">
            <a:avLst/>
          </a:prstGeom>
        </p:spPr>
      </p:pic>
    </p:spTree>
    <p:extLst>
      <p:ext uri="{BB962C8B-B14F-4D97-AF65-F5344CB8AC3E}">
        <p14:creationId xmlns:p14="http://schemas.microsoft.com/office/powerpoint/2010/main" val="34925611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C51716-9341-31F2-27A1-CD950BB792EF}"/>
              </a:ext>
            </a:extLst>
          </p:cNvPr>
          <p:cNvPicPr>
            <a:picLocks noChangeAspect="1"/>
          </p:cNvPicPr>
          <p:nvPr/>
        </p:nvPicPr>
        <p:blipFill>
          <a:blip r:embed="rId2"/>
          <a:stretch>
            <a:fillRect/>
          </a:stretch>
        </p:blipFill>
        <p:spPr>
          <a:xfrm>
            <a:off x="1264920" y="0"/>
            <a:ext cx="9195542" cy="6858000"/>
          </a:xfrm>
          <a:prstGeom prst="rect">
            <a:avLst/>
          </a:prstGeom>
        </p:spPr>
      </p:pic>
      <p:sp>
        <p:nvSpPr>
          <p:cNvPr id="7" name="TextBox 6">
            <a:extLst>
              <a:ext uri="{FF2B5EF4-FFF2-40B4-BE49-F238E27FC236}">
                <a16:creationId xmlns:a16="http://schemas.microsoft.com/office/drawing/2014/main" id="{01CBE1A8-62FF-DEBD-BD34-AE1CB21598F9}"/>
              </a:ext>
            </a:extLst>
          </p:cNvPr>
          <p:cNvSpPr txBox="1"/>
          <p:nvPr/>
        </p:nvSpPr>
        <p:spPr>
          <a:xfrm rot="16200000">
            <a:off x="8549640" y="3195935"/>
            <a:ext cx="609600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a:ea typeface="ＭＳ Ｐゴシック"/>
                <a:cs typeface="+mn-cs"/>
              </a:rPr>
              <a:t>https://physikseminar.desy.de/sites2009/site_physikseminar/content/e408/e75/e257234/e257240/e257242/DESY-physics-Chapman.pdf</a:t>
            </a:r>
          </a:p>
        </p:txBody>
      </p:sp>
    </p:spTree>
    <p:extLst>
      <p:ext uri="{BB962C8B-B14F-4D97-AF65-F5344CB8AC3E}">
        <p14:creationId xmlns:p14="http://schemas.microsoft.com/office/powerpoint/2010/main" val="34766611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44717CA-BB58-3D5F-C9A6-006C71403993}"/>
              </a:ext>
            </a:extLst>
          </p:cNvPr>
          <p:cNvSpPr txBox="1"/>
          <p:nvPr/>
        </p:nvSpPr>
        <p:spPr>
          <a:xfrm>
            <a:off x="257907" y="2798620"/>
            <a:ext cx="6037385" cy="35702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Photosynthetic Reaction </a:t>
            </a:r>
            <a:r>
              <a:rPr kumimoji="0" lang="en-GB" sz="2000" b="1" i="0" u="none" strike="noStrike" kern="1200" cap="none" spc="0" normalizeH="0" baseline="0" noProof="0" dirty="0" err="1">
                <a:ln>
                  <a:noFill/>
                </a:ln>
                <a:solidFill>
                  <a:srgbClr val="000000"/>
                </a:solidFill>
                <a:effectLst/>
                <a:uLnTx/>
                <a:uFillTx/>
                <a:latin typeface="Calibri" panose="020F0502020204030204"/>
                <a:ea typeface="+mn-ea"/>
                <a:cs typeface="+mn-cs"/>
              </a:rPr>
              <a:t>Center</a:t>
            </a: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Discovery:</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First high-resolution structure of a membrane protein complex central to photosynthesis.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Synchrotron:</a:t>
            </a: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DORIS at DESY (Hamburg, Germany):</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Instrumental in collecting data for bacterial photosynthetic complexes.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Nobel Prize (Chemistry, 1988):</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a:t>
            </a:r>
            <a:b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J. Deisenhofer, R. Huber, H. Michel.</a:t>
            </a:r>
          </a:p>
        </p:txBody>
      </p:sp>
      <p:sp>
        <p:nvSpPr>
          <p:cNvPr id="4" name="TextBox 3">
            <a:extLst>
              <a:ext uri="{FF2B5EF4-FFF2-40B4-BE49-F238E27FC236}">
                <a16:creationId xmlns:a16="http://schemas.microsoft.com/office/drawing/2014/main" id="{FDF951E0-75F0-2F46-46DB-AB2563753D2A}"/>
              </a:ext>
            </a:extLst>
          </p:cNvPr>
          <p:cNvSpPr txBox="1"/>
          <p:nvPr/>
        </p:nvSpPr>
        <p:spPr>
          <a:xfrm>
            <a:off x="3408972" y="6474476"/>
            <a:ext cx="268702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https://www.nobelprize.org</a:t>
            </a: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8" name="Group 7">
            <a:extLst>
              <a:ext uri="{FF2B5EF4-FFF2-40B4-BE49-F238E27FC236}">
                <a16:creationId xmlns:a16="http://schemas.microsoft.com/office/drawing/2014/main" id="{C55A47BE-6DBF-73C3-597A-878FA06B2D20}"/>
              </a:ext>
            </a:extLst>
          </p:cNvPr>
          <p:cNvGrpSpPr/>
          <p:nvPr/>
        </p:nvGrpSpPr>
        <p:grpSpPr>
          <a:xfrm>
            <a:off x="257907" y="164123"/>
            <a:ext cx="4302370" cy="2110154"/>
            <a:chOff x="257907" y="164123"/>
            <a:chExt cx="3259017" cy="1606064"/>
          </a:xfrm>
        </p:grpSpPr>
        <p:pic>
          <p:nvPicPr>
            <p:cNvPr id="6154" name="Picture 10" descr="The Nobel Prize in Chemistry 1988 - NobelPrize.org">
              <a:extLst>
                <a:ext uri="{FF2B5EF4-FFF2-40B4-BE49-F238E27FC236}">
                  <a16:creationId xmlns:a16="http://schemas.microsoft.com/office/drawing/2014/main" id="{B576E60D-E85E-83BD-756E-C5298B314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07" y="164123"/>
              <a:ext cx="1070708" cy="1606062"/>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The Nobel Prize in Chemistry 1988 - NobelPrize.org">
              <a:extLst>
                <a:ext uri="{FF2B5EF4-FFF2-40B4-BE49-F238E27FC236}">
                  <a16:creationId xmlns:a16="http://schemas.microsoft.com/office/drawing/2014/main" id="{F99CA780-19D1-6B6C-CF99-3D1C9DD667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2061" y="164123"/>
              <a:ext cx="1070709" cy="1606064"/>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The Nobel Prize in Chemistry 1988 - NobelPrize.org">
              <a:extLst>
                <a:ext uri="{FF2B5EF4-FFF2-40B4-BE49-F238E27FC236}">
                  <a16:creationId xmlns:a16="http://schemas.microsoft.com/office/drawing/2014/main" id="{09C95DAD-3795-6A6A-40D7-BB616AEE87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6216" y="164124"/>
              <a:ext cx="1070708" cy="1606062"/>
            </a:xfrm>
            <a:prstGeom prst="rect">
              <a:avLst/>
            </a:prstGeom>
            <a:noFill/>
            <a:extLst>
              <a:ext uri="{909E8E84-426E-40DD-AFC4-6F175D3DCCD1}">
                <a14:hiddenFill xmlns:a14="http://schemas.microsoft.com/office/drawing/2010/main">
                  <a:solidFill>
                    <a:srgbClr val="FFFFFF"/>
                  </a:solidFill>
                </a14:hiddenFill>
              </a:ext>
            </a:extLst>
          </p:spPr>
        </p:pic>
      </p:grpSp>
      <p:pic>
        <p:nvPicPr>
          <p:cNvPr id="6160" name="Picture 16" descr="Press release: The 1988 Nobel Prize in Chemistry - NobelPrize.org">
            <a:extLst>
              <a:ext uri="{FF2B5EF4-FFF2-40B4-BE49-F238E27FC236}">
                <a16:creationId xmlns:a16="http://schemas.microsoft.com/office/drawing/2014/main" id="{81F6A12D-815F-C148-C2EA-DA3C481890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9501" y="308369"/>
            <a:ext cx="5956300" cy="4889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90C41D6-55FD-873B-FA4E-71C559610FB3}"/>
              </a:ext>
            </a:extLst>
          </p:cNvPr>
          <p:cNvSpPr txBox="1"/>
          <p:nvPr/>
        </p:nvSpPr>
        <p:spPr>
          <a:xfrm>
            <a:off x="6153638" y="5243370"/>
            <a:ext cx="6037385"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2E2A25"/>
                </a:solidFill>
                <a:effectLst/>
                <a:uLnTx/>
                <a:uFillTx/>
                <a:latin typeface="Calibri" panose="020F0502020204030204"/>
                <a:ea typeface="+mn-ea"/>
                <a:cs typeface="+mn-cs"/>
              </a:rPr>
              <a:t>Schematic illustration of a reaction centre in a membrane in a photosynthesising bacterium. The figure shows how the photosynthetically active components bacteriochlorophyll (BK), bacteriopheophytin (BF), quinone (Q) and iron (Fe) and the </a:t>
            </a:r>
            <a:r>
              <a:rPr kumimoji="0" lang="en-GB" sz="1600" b="0" i="0" u="none" strike="noStrike" kern="1200" cap="none" spc="0" normalizeH="0" baseline="0" noProof="0" dirty="0" err="1">
                <a:ln>
                  <a:noFill/>
                </a:ln>
                <a:solidFill>
                  <a:srgbClr val="2E2A25"/>
                </a:solidFill>
                <a:effectLst/>
                <a:uLnTx/>
                <a:uFillTx/>
                <a:latin typeface="Calibri" panose="020F0502020204030204"/>
                <a:ea typeface="+mn-ea"/>
                <a:cs typeface="+mn-cs"/>
              </a:rPr>
              <a:t>haemgroups</a:t>
            </a:r>
            <a:r>
              <a:rPr kumimoji="0" lang="en-GB" sz="1600" b="0" i="0" u="none" strike="noStrike" kern="1200" cap="none" spc="0" normalizeH="0" baseline="0" noProof="0" dirty="0">
                <a:ln>
                  <a:noFill/>
                </a:ln>
                <a:solidFill>
                  <a:srgbClr val="2E2A25"/>
                </a:solidFill>
                <a:effectLst/>
                <a:uLnTx/>
                <a:uFillTx/>
                <a:latin typeface="Calibri" panose="020F0502020204030204"/>
                <a:ea typeface="+mn-ea"/>
                <a:cs typeface="+mn-cs"/>
              </a:rPr>
              <a:t> of the </a:t>
            </a:r>
            <a:r>
              <a:rPr kumimoji="0" lang="en-GB" sz="1600" b="0" i="0" u="none" strike="noStrike" kern="1200" cap="none" spc="0" normalizeH="0" baseline="0" noProof="0" dirty="0" err="1">
                <a:ln>
                  <a:noFill/>
                </a:ln>
                <a:solidFill>
                  <a:srgbClr val="2E2A25"/>
                </a:solidFill>
                <a:effectLst/>
                <a:uLnTx/>
                <a:uFillTx/>
                <a:latin typeface="Calibri" panose="020F0502020204030204"/>
                <a:ea typeface="+mn-ea"/>
                <a:cs typeface="+mn-cs"/>
              </a:rPr>
              <a:t>cytocrome</a:t>
            </a:r>
            <a:r>
              <a:rPr kumimoji="0" lang="en-GB" sz="1600" b="0" i="0" u="none" strike="noStrike" kern="1200" cap="none" spc="0" normalizeH="0" baseline="0" noProof="0" dirty="0">
                <a:ln>
                  <a:noFill/>
                </a:ln>
                <a:solidFill>
                  <a:srgbClr val="2E2A25"/>
                </a:solidFill>
                <a:effectLst/>
                <a:uLnTx/>
                <a:uFillTx/>
                <a:latin typeface="Calibri" panose="020F0502020204030204"/>
                <a:ea typeface="+mn-ea"/>
                <a:cs typeface="+mn-cs"/>
              </a:rPr>
              <a:t> are arranged in the four proteins forming the reaction centre.</a:t>
            </a:r>
            <a:endPar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62" name="Picture 18" descr=" ">
            <a:extLst>
              <a:ext uri="{FF2B5EF4-FFF2-40B4-BE49-F238E27FC236}">
                <a16:creationId xmlns:a16="http://schemas.microsoft.com/office/drawing/2014/main" id="{A8D28A60-415B-378F-890A-EE3CCD399D8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2269"/>
          <a:stretch/>
        </p:blipFill>
        <p:spPr bwMode="auto">
          <a:xfrm>
            <a:off x="4750163" y="311061"/>
            <a:ext cx="3373929" cy="16466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undefined">
            <a:extLst>
              <a:ext uri="{FF2B5EF4-FFF2-40B4-BE49-F238E27FC236}">
                <a16:creationId xmlns:a16="http://schemas.microsoft.com/office/drawing/2014/main" id="{1D481E58-7C82-560D-4175-F73BE81B60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6520" y="1683680"/>
            <a:ext cx="1200394" cy="1181188"/>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381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44717CA-BB58-3D5F-C9A6-006C71403993}"/>
              </a:ext>
            </a:extLst>
          </p:cNvPr>
          <p:cNvSpPr txBox="1"/>
          <p:nvPr/>
        </p:nvSpPr>
        <p:spPr>
          <a:xfrm>
            <a:off x="257907" y="2373703"/>
            <a:ext cx="5631718"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Ribosome Atomic Structure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Discovery:</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Detailed 3D structure showing how genetic information is translated into proteins.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Synchrotrons: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DESY</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(Hamburg, Germany): Early crystallographic data collection by Ada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Yonath’s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group.</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ESRF</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(Grenoble, France),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APS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(Argonne, USA),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NSLS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(Brookhaven, USA): High-resolution diffraction data for ribosome complexes.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Nobel Prize (Chemistry, 2009)</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V. Ramakrishnan, T.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Steitz</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Yonath</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026" name="Picture 2" descr="The Nobel Prize in Chemistry 2009 - Popular information - NobelPrize.org">
            <a:extLst>
              <a:ext uri="{FF2B5EF4-FFF2-40B4-BE49-F238E27FC236}">
                <a16:creationId xmlns:a16="http://schemas.microsoft.com/office/drawing/2014/main" id="{DA096A70-4FBE-6510-9E73-2D76D2B34A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564" y="0"/>
            <a:ext cx="63023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009 Chemistry Nobel Honors Work on Ribosomes | Science | AAAS">
            <a:extLst>
              <a:ext uri="{FF2B5EF4-FFF2-40B4-BE49-F238E27FC236}">
                <a16:creationId xmlns:a16="http://schemas.microsoft.com/office/drawing/2014/main" id="{2D6E77E4-5675-D0B5-0E35-624A2B84C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21" y="156715"/>
            <a:ext cx="4580793" cy="21071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undefined">
            <a:extLst>
              <a:ext uri="{FF2B5EF4-FFF2-40B4-BE49-F238E27FC236}">
                <a16:creationId xmlns:a16="http://schemas.microsoft.com/office/drawing/2014/main" id="{1D481E58-7C82-560D-4175-F73BE81B60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060" y="1569575"/>
            <a:ext cx="1200394" cy="1181188"/>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1E28BDD-0699-68C5-1C04-75716DD14201}"/>
              </a:ext>
            </a:extLst>
          </p:cNvPr>
          <p:cNvSpPr txBox="1"/>
          <p:nvPr/>
        </p:nvSpPr>
        <p:spPr>
          <a:xfrm rot="16200000">
            <a:off x="10676281" y="5345209"/>
            <a:ext cx="268702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https://www.nobelprize.org</a:t>
            </a: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0876532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The Nobel Prize in Chemistry 2012 - Popular information - NobelPrize.org">
            <a:extLst>
              <a:ext uri="{FF2B5EF4-FFF2-40B4-BE49-F238E27FC236}">
                <a16:creationId xmlns:a16="http://schemas.microsoft.com/office/drawing/2014/main" id="{4526450F-4A92-C79D-088B-CD698CAA0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631" y="0"/>
            <a:ext cx="5242900" cy="34353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44717CA-BB58-3D5F-C9A6-006C71403993}"/>
              </a:ext>
            </a:extLst>
          </p:cNvPr>
          <p:cNvSpPr txBox="1"/>
          <p:nvPr/>
        </p:nvSpPr>
        <p:spPr>
          <a:xfrm>
            <a:off x="257907" y="2631609"/>
            <a:ext cx="5631718" cy="39395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G-Protein–Coupled Receptors (GPCRs)</a:t>
            </a: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Discovery:</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Structures revealing how GPCRs transmit signals across cell membranes.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Synchrotrons:</a:t>
            </a: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APS </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(Argonne, USA) &amp; </a:t>
            </a: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ESRF </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(Grenoble, France): Major facilities for GPCR crystal data collection.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SSRL </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(Stanford, USA) &amp; </a:t>
            </a: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Diamond Light Source </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(UK): Additional beamlines used in GPCR projects.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Nobel Prize (Chemistry, 2012):</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a:t>
            </a:r>
            <a:b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R. Lefkowitz, B. </a:t>
            </a:r>
            <a:r>
              <a:rPr kumimoji="0" lang="en-GB" sz="2000" b="0" i="0" u="none" strike="noStrike" kern="1200" cap="none" spc="0" normalizeH="0" baseline="0" noProof="0" dirty="0" err="1">
                <a:ln>
                  <a:noFill/>
                </a:ln>
                <a:solidFill>
                  <a:srgbClr val="000000"/>
                </a:solidFill>
                <a:effectLst/>
                <a:uLnTx/>
                <a:uFillTx/>
                <a:latin typeface="Calibri" panose="020F0502020204030204"/>
                <a:ea typeface="+mn-ea"/>
                <a:cs typeface="+mn-cs"/>
              </a:rPr>
              <a:t>Kobilka</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p:pic>
        <p:nvPicPr>
          <p:cNvPr id="4098" name="Picture 2" descr="Nobel Prize in Chemistry 2012 - ChemistryViews">
            <a:extLst>
              <a:ext uri="{FF2B5EF4-FFF2-40B4-BE49-F238E27FC236}">
                <a16:creationId xmlns:a16="http://schemas.microsoft.com/office/drawing/2014/main" id="{045DDE0A-D687-57E4-5712-6C560B831D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407"/>
          <a:stretch/>
        </p:blipFill>
        <p:spPr bwMode="auto">
          <a:xfrm>
            <a:off x="406765" y="169621"/>
            <a:ext cx="3145328" cy="20225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undefined">
            <a:extLst>
              <a:ext uri="{FF2B5EF4-FFF2-40B4-BE49-F238E27FC236}">
                <a16:creationId xmlns:a16="http://schemas.microsoft.com/office/drawing/2014/main" id="{1D481E58-7C82-560D-4175-F73BE81B60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0736" y="1415251"/>
            <a:ext cx="1200394" cy="1181188"/>
          </a:xfrm>
          <a:prstGeom prst="rect">
            <a:avLst/>
          </a:prstGeom>
          <a:noFill/>
          <a:effectLst>
            <a:outerShdw blurRad="508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descr="The Nobel Prize in Chemistry 2012 - Popular information - NobelPrize.org">
            <a:extLst>
              <a:ext uri="{FF2B5EF4-FFF2-40B4-BE49-F238E27FC236}">
                <a16:creationId xmlns:a16="http://schemas.microsoft.com/office/drawing/2014/main" id="{F40CEC4F-1E9F-E146-3669-B99C760389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1497" y="3020004"/>
            <a:ext cx="6270503" cy="38379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DF951E0-75F0-2F46-46DB-AB2563753D2A}"/>
              </a:ext>
            </a:extLst>
          </p:cNvPr>
          <p:cNvSpPr txBox="1"/>
          <p:nvPr/>
        </p:nvSpPr>
        <p:spPr>
          <a:xfrm>
            <a:off x="5889625" y="6455364"/>
            <a:ext cx="268702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https://www.nobelprize.org</a:t>
            </a:r>
            <a:r>
              <a:rPr kumimoji="0" lang="en-UA"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2451281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414896-593F-15D0-2C98-8E702CEDCF3E}"/>
              </a:ext>
            </a:extLst>
          </p:cNvPr>
          <p:cNvPicPr>
            <a:picLocks noChangeAspect="1"/>
          </p:cNvPicPr>
          <p:nvPr/>
        </p:nvPicPr>
        <p:blipFill>
          <a:blip r:embed="rId2"/>
          <a:stretch>
            <a:fillRect/>
          </a:stretch>
        </p:blipFill>
        <p:spPr>
          <a:xfrm>
            <a:off x="874955" y="0"/>
            <a:ext cx="4437529" cy="6858000"/>
          </a:xfrm>
          <a:prstGeom prst="rect">
            <a:avLst/>
          </a:prstGeom>
        </p:spPr>
      </p:pic>
      <p:pic>
        <p:nvPicPr>
          <p:cNvPr id="5" name="Picture 4">
            <a:extLst>
              <a:ext uri="{FF2B5EF4-FFF2-40B4-BE49-F238E27FC236}">
                <a16:creationId xmlns:a16="http://schemas.microsoft.com/office/drawing/2014/main" id="{F3535DDC-870A-0134-DEDD-57B94D031C77}"/>
              </a:ext>
            </a:extLst>
          </p:cNvPr>
          <p:cNvPicPr>
            <a:picLocks noChangeAspect="1"/>
          </p:cNvPicPr>
          <p:nvPr/>
        </p:nvPicPr>
        <p:blipFill rotWithShape="1">
          <a:blip r:embed="rId3"/>
          <a:srcRect l="1115"/>
          <a:stretch/>
        </p:blipFill>
        <p:spPr>
          <a:xfrm>
            <a:off x="5480124" y="825032"/>
            <a:ext cx="4632960" cy="5482257"/>
          </a:xfrm>
          <a:prstGeom prst="rect">
            <a:avLst/>
          </a:prstGeom>
        </p:spPr>
      </p:pic>
      <p:sp>
        <p:nvSpPr>
          <p:cNvPr id="7" name="TextBox 6">
            <a:extLst>
              <a:ext uri="{FF2B5EF4-FFF2-40B4-BE49-F238E27FC236}">
                <a16:creationId xmlns:a16="http://schemas.microsoft.com/office/drawing/2014/main" id="{5DE7C875-4119-4271-A1AD-8FCC19F944E1}"/>
              </a:ext>
            </a:extLst>
          </p:cNvPr>
          <p:cNvSpPr txBox="1"/>
          <p:nvPr/>
        </p:nvSpPr>
        <p:spPr>
          <a:xfrm rot="16200000">
            <a:off x="8488680" y="3273476"/>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rPr>
              <a:t>https://www.elettra.eu/XIIISILS/uploads/Main/Introduction%20to%20Synchrotron%20Radiation.pdf</a:t>
            </a:r>
          </a:p>
        </p:txBody>
      </p:sp>
    </p:spTree>
    <p:extLst>
      <p:ext uri="{BB962C8B-B14F-4D97-AF65-F5344CB8AC3E}">
        <p14:creationId xmlns:p14="http://schemas.microsoft.com/office/powerpoint/2010/main" val="4294707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EF6329-C28F-8BED-B467-2A018B98F9C7}"/>
              </a:ext>
            </a:extLst>
          </p:cNvPr>
          <p:cNvPicPr>
            <a:picLocks noChangeAspect="1"/>
          </p:cNvPicPr>
          <p:nvPr/>
        </p:nvPicPr>
        <p:blipFill>
          <a:blip r:embed="rId2"/>
          <a:stretch>
            <a:fillRect/>
          </a:stretch>
        </p:blipFill>
        <p:spPr>
          <a:xfrm>
            <a:off x="137159" y="166644"/>
            <a:ext cx="8488311" cy="6493235"/>
          </a:xfrm>
          <a:prstGeom prst="rect">
            <a:avLst/>
          </a:prstGeom>
        </p:spPr>
      </p:pic>
      <p:sp>
        <p:nvSpPr>
          <p:cNvPr id="5" name="TextBox 4">
            <a:extLst>
              <a:ext uri="{FF2B5EF4-FFF2-40B4-BE49-F238E27FC236}">
                <a16:creationId xmlns:a16="http://schemas.microsoft.com/office/drawing/2014/main" id="{C7EC8503-F96E-D366-D753-EC88F781EA64}"/>
              </a:ext>
            </a:extLst>
          </p:cNvPr>
          <p:cNvSpPr txBox="1"/>
          <p:nvPr/>
        </p:nvSpPr>
        <p:spPr>
          <a:xfrm rot="16200000">
            <a:off x="8488680" y="3273476"/>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A" sz="1800" b="0" i="0" u="none" strike="noStrike" kern="1200" cap="none" spc="0" normalizeH="0" baseline="0" noProof="0" dirty="0">
                <a:ln>
                  <a:noFill/>
                </a:ln>
                <a:solidFill>
                  <a:prstClr val="black"/>
                </a:solidFill>
                <a:effectLst/>
                <a:uLnTx/>
                <a:uFillTx/>
                <a:latin typeface="Calibri" panose="020F0502020204030204"/>
                <a:ea typeface="+mn-ea"/>
                <a:cs typeface="+mn-cs"/>
              </a:rPr>
              <a:t>https://www.elettra.eu/XIIISILS/uploads/Main/Introduction%20to%20Synchrotron%20Radiation.pdf</a:t>
            </a:r>
          </a:p>
        </p:txBody>
      </p:sp>
      <p:pic>
        <p:nvPicPr>
          <p:cNvPr id="6" name="Picture 5">
            <a:extLst>
              <a:ext uri="{FF2B5EF4-FFF2-40B4-BE49-F238E27FC236}">
                <a16:creationId xmlns:a16="http://schemas.microsoft.com/office/drawing/2014/main" id="{06225BF3-3F50-D4BA-99BD-45398E5A4AC4}"/>
              </a:ext>
            </a:extLst>
          </p:cNvPr>
          <p:cNvPicPr>
            <a:picLocks noChangeAspect="1"/>
          </p:cNvPicPr>
          <p:nvPr/>
        </p:nvPicPr>
        <p:blipFill>
          <a:blip r:embed="rId3"/>
          <a:stretch>
            <a:fillRect/>
          </a:stretch>
        </p:blipFill>
        <p:spPr>
          <a:xfrm rot="16200000">
            <a:off x="6870456" y="2481336"/>
            <a:ext cx="6124618" cy="2293436"/>
          </a:xfrm>
          <a:prstGeom prst="rect">
            <a:avLst/>
          </a:prstGeom>
        </p:spPr>
      </p:pic>
    </p:spTree>
    <p:extLst>
      <p:ext uri="{BB962C8B-B14F-4D97-AF65-F5344CB8AC3E}">
        <p14:creationId xmlns:p14="http://schemas.microsoft.com/office/powerpoint/2010/main" val="22322418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4664F6-9D24-1F60-D710-C516E0DB866E}"/>
              </a:ext>
            </a:extLst>
          </p:cNvPr>
          <p:cNvSpPr txBox="1"/>
          <p:nvPr/>
        </p:nvSpPr>
        <p:spPr>
          <a:xfrm>
            <a:off x="3048000" y="1052628"/>
            <a:ext cx="6084278" cy="578619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Mechanism of High-Tc Superconductivity</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Synchrotron experiments provided direct insight into features such as the </a:t>
            </a:r>
            <a:r>
              <a:rPr kumimoji="0" lang="en-GB" sz="2000" b="1" i="0" u="none" strike="noStrike" kern="1200" cap="none" spc="0" normalizeH="0" baseline="0" noProof="0" dirty="0" err="1">
                <a:ln>
                  <a:noFill/>
                </a:ln>
                <a:solidFill>
                  <a:prstClr val="black"/>
                </a:solidFill>
                <a:effectLst/>
                <a:uLnTx/>
                <a:uFillTx/>
                <a:latin typeface="Calibri" panose="020F0502020204030204"/>
                <a:ea typeface="+mn-ea"/>
                <a:cs typeface="+mn-cs"/>
              </a:rPr>
              <a:t>pseudogap</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spin-charge order</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helping refine theories on electron pairing mechanisms.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Topological Insulators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ARPES at synchrotrons confirmed the existence of surface states in materials like </a:t>
            </a:r>
            <a:r>
              <a:rPr kumimoji="0" lang="en-GB" sz="2000" b="1" i="0" u="none" strike="noStrike" kern="1200" cap="none" spc="0" normalizeH="0" baseline="0" noProof="0" dirty="0" err="1">
                <a:ln>
                  <a:noFill/>
                </a:ln>
                <a:solidFill>
                  <a:prstClr val="black"/>
                </a:solidFill>
                <a:effectLst/>
                <a:uLnTx/>
                <a:uFillTx/>
                <a:latin typeface="Calibri" panose="020F0502020204030204"/>
                <a:ea typeface="+mn-ea"/>
                <a:cs typeface="+mn-cs"/>
              </a:rPr>
              <a:t>Bi₂Se</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₃</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revealing Dirac-like electronic dispersions.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Lithium-Ion Battery Materials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In situ synchrotron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X-ray diffraction</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X-ray absorption</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measurements track phase changes and electrode reactions during charging, crucial for improving battery performance.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Perovskite Solar Cells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Synchrotron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X-ray scattering</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elucidates crystal structure and degradation pathways in hybrid perovskites, accelerating advances in next-generation photovoltaics.</a:t>
            </a:r>
          </a:p>
        </p:txBody>
      </p:sp>
      <p:pic>
        <p:nvPicPr>
          <p:cNvPr id="8194" name="Picture 2" descr="ARPES and INS">
            <a:extLst>
              <a:ext uri="{FF2B5EF4-FFF2-40B4-BE49-F238E27FC236}">
                <a16:creationId xmlns:a16="http://schemas.microsoft.com/office/drawing/2014/main" id="{94F3CDF3-DC35-33E8-F6F8-F69761E4E6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20338"/>
          <a:stretch/>
        </p:blipFill>
        <p:spPr bwMode="auto">
          <a:xfrm>
            <a:off x="112350" y="1052628"/>
            <a:ext cx="2794976" cy="137354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RPES gating of topological insulators">
            <a:extLst>
              <a:ext uri="{FF2B5EF4-FFF2-40B4-BE49-F238E27FC236}">
                <a16:creationId xmlns:a16="http://schemas.microsoft.com/office/drawing/2014/main" id="{4091AE8E-35AE-A279-F293-2BF4556D89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2925"/>
          <a:stretch/>
        </p:blipFill>
        <p:spPr bwMode="auto">
          <a:xfrm>
            <a:off x="112349" y="2490647"/>
            <a:ext cx="2794977" cy="152420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Using In-Situ Laboratory and Synchrotron-Based X-ray Diffraction for Lithium -Ion Batteries Characterization: A Review on Recent Developments">
            <a:extLst>
              <a:ext uri="{FF2B5EF4-FFF2-40B4-BE49-F238E27FC236}">
                <a16:creationId xmlns:a16="http://schemas.microsoft.com/office/drawing/2014/main" id="{5036677A-4A09-A8A9-1A4A-087EAA2522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87" t="17265" r="32745" b="35132"/>
          <a:stretch/>
        </p:blipFill>
        <p:spPr bwMode="auto">
          <a:xfrm>
            <a:off x="112349" y="4079332"/>
            <a:ext cx="2794977" cy="13442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X-ray scattering measurements for highly efficient perovskite solar cells -  PTB.de">
            <a:extLst>
              <a:ext uri="{FF2B5EF4-FFF2-40B4-BE49-F238E27FC236}">
                <a16:creationId xmlns:a16="http://schemas.microsoft.com/office/drawing/2014/main" id="{28962A6D-7F79-E2FD-352F-D8775055DC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641" t="3590" r="15151" b="3247"/>
          <a:stretch/>
        </p:blipFill>
        <p:spPr bwMode="auto">
          <a:xfrm rot="16200000">
            <a:off x="838496" y="4720895"/>
            <a:ext cx="1344264" cy="279655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42239756-630F-8F4B-CBFE-77637A9A96AD}"/>
              </a:ext>
            </a:extLst>
          </p:cNvPr>
          <p:cNvSpPr txBox="1">
            <a:spLocks/>
          </p:cNvSpPr>
          <p:nvPr/>
        </p:nvSpPr>
        <p:spPr>
          <a:xfrm>
            <a:off x="723900" y="183111"/>
            <a:ext cx="10744200" cy="6875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A" sz="4400" b="0" i="0" u="none" strike="noStrike" kern="1200" cap="none" spc="0" normalizeH="0" baseline="0" noProof="0" dirty="0">
                <a:ln>
                  <a:noFill/>
                </a:ln>
                <a:solidFill>
                  <a:prstClr val="black"/>
                </a:solidFill>
                <a:effectLst/>
                <a:uLnTx/>
                <a:uFillTx/>
                <a:latin typeface="Calibri Light" panose="020F0302020204030204"/>
                <a:ea typeface="+mj-ea"/>
                <a:cs typeface="+mj-cs"/>
              </a:rPr>
              <a:t>Synchrotron Research in Physics and Materials</a:t>
            </a:r>
          </a:p>
        </p:txBody>
      </p:sp>
      <p:pic>
        <p:nvPicPr>
          <p:cNvPr id="5" name="Picture 18" descr="Animation4">
            <a:hlinkClick r:id="rId6"/>
            <a:extLst>
              <a:ext uri="{FF2B5EF4-FFF2-40B4-BE49-F238E27FC236}">
                <a16:creationId xmlns:a16="http://schemas.microsoft.com/office/drawing/2014/main" id="{5A49F388-553E-DA11-0550-CF23A2BFCEF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67446" y="1052628"/>
            <a:ext cx="2942491" cy="2851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6B2AC638-22D4-153E-0F6D-6F7525540BEB}"/>
              </a:ext>
            </a:extLst>
          </p:cNvPr>
          <p:cNvPicPr>
            <a:picLocks noChangeAspect="1"/>
          </p:cNvPicPr>
          <p:nvPr/>
        </p:nvPicPr>
        <p:blipFill rotWithShape="1">
          <a:blip r:embed="rId8">
            <a:extLst>
              <a:ext uri="{28A0092B-C50C-407E-A947-70E740481C1C}">
                <a14:useLocalDpi xmlns:a14="http://schemas.microsoft.com/office/drawing/2010/main" val="0"/>
              </a:ext>
            </a:extLst>
          </a:blip>
          <a:srcRect l="20190" t="3443" r="18527" b="13241"/>
          <a:stretch/>
        </p:blipFill>
        <p:spPr bwMode="auto">
          <a:xfrm>
            <a:off x="9167446" y="3981511"/>
            <a:ext cx="2942490" cy="2809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30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6"/>
          <p:cNvSpPr txBox="1"/>
          <p:nvPr/>
        </p:nvSpPr>
        <p:spPr>
          <a:xfrm>
            <a:off x="2849453" y="223114"/>
            <a:ext cx="9342547" cy="1100685"/>
          </a:xfrm>
          <a:prstGeom prst="rect">
            <a:avLst/>
          </a:prstGeom>
          <a:noFill/>
          <a:ln>
            <a:noFill/>
          </a:ln>
        </p:spPr>
        <p:txBody>
          <a:bodyPr spcFirstLastPara="1" wrap="square" lIns="91425" tIns="45700" rIns="91425" bIns="45700" anchor="b" anchorCtr="0">
            <a:normAutofit fontScale="92500"/>
          </a:bodyPr>
          <a:lstStyle/>
          <a:p>
            <a:pPr marL="0" marR="0" lvl="0" indent="0" algn="l" defTabSz="914400" rtl="0" eaLnBrk="1" fontAlgn="auto" latinLnBrk="0" hangingPunct="1">
              <a:lnSpc>
                <a:spcPct val="100000"/>
              </a:lnSpc>
              <a:spcBef>
                <a:spcPts val="0"/>
              </a:spcBef>
              <a:spcAft>
                <a:spcPts val="0"/>
              </a:spcAft>
              <a:buClr>
                <a:srgbClr val="000000"/>
              </a:buClr>
              <a:buSzPts val="3400"/>
              <a:buFont typeface="Calibri"/>
              <a:buNone/>
              <a:tabLst/>
              <a:defRPr/>
            </a:pPr>
            <a:r>
              <a:rPr kumimoji="0" lang="en-US" sz="3400" b="0" i="0" u="none" strike="noStrike" kern="0" cap="none" spc="0" normalizeH="0" baseline="0" noProof="0" dirty="0">
                <a:ln>
                  <a:noFill/>
                </a:ln>
                <a:solidFill>
                  <a:srgbClr val="000000"/>
                </a:solidFill>
                <a:effectLst/>
                <a:uLnTx/>
                <a:uFillTx/>
                <a:latin typeface="Calibri"/>
                <a:ea typeface="Calibri"/>
                <a:cs typeface="Calibri"/>
                <a:sym typeface="Calibri"/>
              </a:rPr>
              <a:t>German-Ukrainian Center for Quantum Materials</a:t>
            </a:r>
            <a:endParaRPr kumimoji="0" lang="uk-UA" sz="3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3400"/>
              <a:buFontTx/>
              <a:buNone/>
              <a:tabLst/>
              <a:defRPr/>
            </a:pPr>
            <a:r>
              <a:rPr kumimoji="0" lang="uk-UA" sz="3400" b="0"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rPr>
              <a:t>Німецько-український центр квантових матеріалів</a:t>
            </a:r>
            <a:r>
              <a:rPr kumimoji="0" lang="en-US" sz="3400" b="0"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rPr>
              <a:t> </a:t>
            </a:r>
            <a:endParaRPr kumimoji="0" sz="3400" b="1" i="0" u="none" strike="noStrike" kern="0" cap="none" spc="0" normalizeH="0" baseline="0" noProof="0" dirty="0">
              <a:ln>
                <a:noFill/>
              </a:ln>
              <a:solidFill>
                <a:srgbClr val="000000">
                  <a:lumMod val="65000"/>
                  <a:lumOff val="35000"/>
                </a:srgbClr>
              </a:solidFill>
              <a:effectLst/>
              <a:uLnTx/>
              <a:uFillTx/>
              <a:latin typeface="Calibri"/>
              <a:ea typeface="Calibri"/>
              <a:cs typeface="Calibri"/>
              <a:sym typeface="Calibri"/>
            </a:endParaRPr>
          </a:p>
        </p:txBody>
      </p:sp>
      <p:pic>
        <p:nvPicPr>
          <p:cNvPr id="1755" name="Google Shape;1755;p6"/>
          <p:cNvPicPr preferRelativeResize="0"/>
          <p:nvPr/>
        </p:nvPicPr>
        <p:blipFill rotWithShape="1">
          <a:blip r:embed="rId3">
            <a:alphaModFix/>
          </a:blip>
          <a:srcRect b="22276"/>
          <a:stretch/>
        </p:blipFill>
        <p:spPr>
          <a:xfrm>
            <a:off x="256180" y="171410"/>
            <a:ext cx="2229112" cy="1204095"/>
          </a:xfrm>
          <a:prstGeom prst="rect">
            <a:avLst/>
          </a:prstGeom>
          <a:noFill/>
          <a:ln>
            <a:noFill/>
          </a:ln>
        </p:spPr>
      </p:pic>
      <p:sp>
        <p:nvSpPr>
          <p:cNvPr id="5" name="TextBox 4">
            <a:extLst>
              <a:ext uri="{FF2B5EF4-FFF2-40B4-BE49-F238E27FC236}">
                <a16:creationId xmlns:a16="http://schemas.microsoft.com/office/drawing/2014/main" id="{DA793AC0-26ED-0B9A-DC3B-210E100A0E8D}"/>
              </a:ext>
            </a:extLst>
          </p:cNvPr>
          <p:cNvSpPr txBox="1"/>
          <p:nvPr/>
        </p:nvSpPr>
        <p:spPr>
          <a:xfrm>
            <a:off x="256180" y="1847484"/>
            <a:ext cx="1167964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uk-UA" sz="2000" b="1" i="0" u="none" strike="noStrike" kern="1200" cap="none" spc="0" normalizeH="0" baseline="0" noProof="0" dirty="0">
                <a:ln>
                  <a:noFill/>
                </a:ln>
                <a:solidFill>
                  <a:srgbClr val="000000"/>
                </a:solidFill>
                <a:effectLst/>
                <a:uLnTx/>
                <a:uFillTx/>
                <a:latin typeface="Arial"/>
                <a:ea typeface="+mn-ea"/>
                <a:cs typeface="+mn-cs"/>
              </a:rPr>
              <a:t>Експериментальні дослідження квантових матеріалів</a:t>
            </a:r>
            <a:r>
              <a:rPr kumimoji="0" lang="uk-UA" sz="1800" b="0" i="0" u="none" strike="noStrike" kern="1200" cap="none" spc="0" normalizeH="0" baseline="0" noProof="0" dirty="0">
                <a:ln>
                  <a:noFill/>
                </a:ln>
                <a:solidFill>
                  <a:srgbClr val="000000"/>
                </a:solidFill>
                <a:effectLst/>
                <a:uLnTx/>
                <a:uFillTx/>
                <a:latin typeface="Arial"/>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uk-UA" sz="1800" b="0" i="0" u="none" strike="noStrike" kern="1200" cap="none" spc="0" normalizeH="0" baseline="0" noProof="0" dirty="0">
                <a:ln>
                  <a:noFill/>
                </a:ln>
                <a:solidFill>
                  <a:srgbClr val="000000"/>
                </a:solidFill>
                <a:effectLst/>
                <a:uLnTx/>
                <a:uFillTx/>
                <a:latin typeface="Arial"/>
                <a:ea typeface="+mn-ea"/>
                <a:cs typeface="+mn-cs"/>
              </a:rPr>
              <a:t>розвиток експериментальної інфраструктури в Києві</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uk-UA" sz="1800" b="0" i="0" u="none" strike="noStrike" kern="1200" cap="none" spc="0" normalizeH="0" baseline="0" noProof="0" dirty="0">
                <a:ln>
                  <a:noFill/>
                </a:ln>
                <a:solidFill>
                  <a:srgbClr val="000000"/>
                </a:solidFill>
                <a:effectLst/>
                <a:uLnTx/>
                <a:uFillTx/>
                <a:latin typeface="Arial"/>
                <a:ea typeface="+mn-ea"/>
                <a:cs typeface="+mn-cs"/>
              </a:rPr>
              <a:t>синхротронні дослідження електронної структури </a:t>
            </a:r>
            <a:endParaRPr kumimoji="0" lang="en-UA"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Google Shape;1758;p6">
            <a:extLst>
              <a:ext uri="{FF2B5EF4-FFF2-40B4-BE49-F238E27FC236}">
                <a16:creationId xmlns:a16="http://schemas.microsoft.com/office/drawing/2014/main" id="{B6761210-6F6C-DC84-3D40-89DEFE9C79A5}"/>
              </a:ext>
            </a:extLst>
          </p:cNvPr>
          <p:cNvSpPr txBox="1"/>
          <p:nvPr/>
        </p:nvSpPr>
        <p:spPr>
          <a:xfrm>
            <a:off x="3796669" y="1323799"/>
            <a:ext cx="8139151"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a:ln>
                  <a:noFill/>
                </a:ln>
                <a:solidFill>
                  <a:srgbClr val="0070C0"/>
                </a:solidFill>
                <a:effectLst/>
                <a:uLnTx/>
                <a:uFillTx/>
                <a:latin typeface="Calibri"/>
                <a:ea typeface="Calibri"/>
                <a:cs typeface="Calibri"/>
                <a:sym typeface="Calibri"/>
              </a:rPr>
              <a:t>aiming in </a:t>
            </a:r>
            <a:r>
              <a:rPr kumimoji="0" lang="en-US" sz="2400" b="0" i="0" u="none" strike="noStrike" kern="0" cap="none" spc="0" normalizeH="0" baseline="0" noProof="0" dirty="0">
                <a:ln>
                  <a:noFill/>
                </a:ln>
                <a:solidFill>
                  <a:srgbClr val="0070C0"/>
                </a:solidFill>
                <a:effectLst/>
                <a:uLnTx/>
                <a:uFillTx/>
                <a:latin typeface="Calibri"/>
                <a:ea typeface="Calibri"/>
                <a:cs typeface="Calibri"/>
                <a:sym typeface="Calibri"/>
              </a:rPr>
              <a:t>the theory assisted search for new quantum materials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2" name="Picture 8" descr="IMG 9891">
            <a:extLst>
              <a:ext uri="{FF2B5EF4-FFF2-40B4-BE49-F238E27FC236}">
                <a16:creationId xmlns:a16="http://schemas.microsoft.com/office/drawing/2014/main" id="{19281B25-7474-F298-AAC4-E9C83DB770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50"/>
          <a:stretch/>
        </p:blipFill>
        <p:spPr bwMode="auto">
          <a:xfrm>
            <a:off x="116147" y="3159690"/>
            <a:ext cx="4362275" cy="359723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KAU SOLARIS Night">
            <a:extLst>
              <a:ext uri="{FF2B5EF4-FFF2-40B4-BE49-F238E27FC236}">
                <a16:creationId xmlns:a16="http://schemas.microsoft.com/office/drawing/2014/main" id="{B1CEB0E4-CF5E-0006-9333-1BFD65C90EB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0491"/>
          <a:stretch/>
        </p:blipFill>
        <p:spPr bwMode="auto">
          <a:xfrm>
            <a:off x="8629484" y="1897154"/>
            <a:ext cx="3446369" cy="21630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lyaBonder">
            <a:extLst>
              <a:ext uri="{FF2B5EF4-FFF2-40B4-BE49-F238E27FC236}">
                <a16:creationId xmlns:a16="http://schemas.microsoft.com/office/drawing/2014/main" id="{F0A33FC8-1363-59BE-88E2-F22C259BD0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9484" y="4148706"/>
            <a:ext cx="3446369" cy="26080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G 9900">
            <a:extLst>
              <a:ext uri="{FF2B5EF4-FFF2-40B4-BE49-F238E27FC236}">
                <a16:creationId xmlns:a16="http://schemas.microsoft.com/office/drawing/2014/main" id="{4345C521-071E-242A-A643-57ACDAE634D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679" r="5370"/>
          <a:stretch/>
        </p:blipFill>
        <p:spPr bwMode="auto">
          <a:xfrm>
            <a:off x="4554964" y="3159531"/>
            <a:ext cx="3991160" cy="3597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5120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768"/>
        <p:cNvGrpSpPr/>
        <p:nvPr/>
      </p:nvGrpSpPr>
      <p:grpSpPr>
        <a:xfrm>
          <a:off x="0" y="0"/>
          <a:ext cx="0" cy="0"/>
          <a:chOff x="0" y="0"/>
          <a:chExt cx="0" cy="0"/>
        </a:xfrm>
      </p:grpSpPr>
      <p:sp>
        <p:nvSpPr>
          <p:cNvPr id="1769" name="Google Shape;1769;p8"/>
          <p:cNvSpPr txBox="1">
            <a:spLocks noGrp="1"/>
          </p:cNvSpPr>
          <p:nvPr>
            <p:ph type="title"/>
          </p:nvPr>
        </p:nvSpPr>
        <p:spPr>
          <a:xfrm>
            <a:off x="838200" y="376555"/>
            <a:ext cx="1091184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Calibri"/>
              <a:buNone/>
            </a:pPr>
            <a:r>
              <a:rPr lang="en-US" sz="3600" b="1">
                <a:solidFill>
                  <a:srgbClr val="0070C0"/>
                </a:solidFill>
                <a:latin typeface="Calibri"/>
                <a:ea typeface="Calibri"/>
                <a:cs typeface="Calibri"/>
                <a:sym typeface="Calibri"/>
              </a:rPr>
              <a:t>Theory assisted search for new quantum materials</a:t>
            </a:r>
            <a:endParaRPr/>
          </a:p>
        </p:txBody>
      </p:sp>
      <p:sp>
        <p:nvSpPr>
          <p:cNvPr id="1770" name="Google Shape;1770;p8"/>
          <p:cNvSpPr txBox="1">
            <a:spLocks noGrp="1"/>
          </p:cNvSpPr>
          <p:nvPr>
            <p:ph type="body" idx="1"/>
          </p:nvPr>
        </p:nvSpPr>
        <p:spPr>
          <a:xfrm>
            <a:off x="919223" y="1898613"/>
            <a:ext cx="10515600" cy="38540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7F7F7F"/>
              </a:buClr>
              <a:buSzPts val="2800"/>
              <a:buChar char="•"/>
            </a:pPr>
            <a:r>
              <a:rPr lang="en-US">
                <a:solidFill>
                  <a:srgbClr val="7F7F7F"/>
                </a:solidFill>
              </a:rPr>
              <a:t>Electronic structure is a key.</a:t>
            </a:r>
            <a:endParaRPr/>
          </a:p>
          <a:p>
            <a:pPr marL="228600" lvl="0" indent="-228600" algn="l" rtl="0">
              <a:lnSpc>
                <a:spcPct val="90000"/>
              </a:lnSpc>
              <a:spcBef>
                <a:spcPts val="1000"/>
              </a:spcBef>
              <a:spcAft>
                <a:spcPts val="0"/>
              </a:spcAft>
              <a:buClr>
                <a:srgbClr val="7F7F7F"/>
              </a:buClr>
              <a:buSzPts val="2800"/>
              <a:buChar char="•"/>
            </a:pPr>
            <a:r>
              <a:rPr lang="en-US">
                <a:solidFill>
                  <a:srgbClr val="7F7F7F"/>
                </a:solidFill>
              </a:rPr>
              <a:t>Combined fast methods for its prediction and measurement.</a:t>
            </a:r>
            <a:endParaRPr/>
          </a:p>
          <a:p>
            <a:pPr marL="228600" lvl="0" indent="-228600" algn="l" rtl="0">
              <a:lnSpc>
                <a:spcPct val="90000"/>
              </a:lnSpc>
              <a:spcBef>
                <a:spcPts val="1000"/>
              </a:spcBef>
              <a:spcAft>
                <a:spcPts val="0"/>
              </a:spcAft>
              <a:buClr>
                <a:srgbClr val="7F7F7F"/>
              </a:buClr>
              <a:buSzPts val="2800"/>
              <a:buChar char="•"/>
            </a:pPr>
            <a:r>
              <a:rPr lang="en-US">
                <a:solidFill>
                  <a:srgbClr val="7F7F7F"/>
                </a:solidFill>
              </a:rPr>
              <a:t>Machine learning algorithms: </a:t>
            </a:r>
            <a:endParaRPr/>
          </a:p>
          <a:p>
            <a:pPr marL="685800" lvl="1" indent="-228600" algn="l" rtl="0">
              <a:lnSpc>
                <a:spcPct val="90000"/>
              </a:lnSpc>
              <a:spcBef>
                <a:spcPts val="500"/>
              </a:spcBef>
              <a:spcAft>
                <a:spcPts val="0"/>
              </a:spcAft>
              <a:buClr>
                <a:srgbClr val="7F7F7F"/>
              </a:buClr>
              <a:buSzPts val="2400"/>
              <a:buChar char="•"/>
            </a:pPr>
            <a:r>
              <a:rPr lang="en-US">
                <a:solidFill>
                  <a:srgbClr val="7F7F7F"/>
                </a:solidFill>
              </a:rPr>
              <a:t>to help to ’recognise’ the electronic structure of multiband superconductors and the mechanisms (disentangling coherent and incoherent factors) in experimental spectra, </a:t>
            </a:r>
            <a:endParaRPr/>
          </a:p>
          <a:p>
            <a:pPr marL="685800" lvl="1" indent="-228600" algn="l" rtl="0">
              <a:lnSpc>
                <a:spcPct val="90000"/>
              </a:lnSpc>
              <a:spcBef>
                <a:spcPts val="500"/>
              </a:spcBef>
              <a:spcAft>
                <a:spcPts val="0"/>
              </a:spcAft>
              <a:buClr>
                <a:srgbClr val="7F7F7F"/>
              </a:buClr>
              <a:buSzPts val="2400"/>
              <a:buChar char="•"/>
            </a:pPr>
            <a:r>
              <a:rPr lang="en-US">
                <a:solidFill>
                  <a:srgbClr val="7F7F7F"/>
                </a:solidFill>
              </a:rPr>
              <a:t>to calculate their electronic structure, </a:t>
            </a:r>
            <a:endParaRPr/>
          </a:p>
          <a:p>
            <a:pPr marL="685800" lvl="1" indent="-228600" algn="l" rtl="0">
              <a:lnSpc>
                <a:spcPct val="90000"/>
              </a:lnSpc>
              <a:spcBef>
                <a:spcPts val="500"/>
              </a:spcBef>
              <a:spcAft>
                <a:spcPts val="0"/>
              </a:spcAft>
              <a:buClr>
                <a:srgbClr val="7F7F7F"/>
              </a:buClr>
              <a:buSzPts val="2400"/>
              <a:buChar char="•"/>
            </a:pPr>
            <a:r>
              <a:rPr lang="en-US">
                <a:solidFill>
                  <a:srgbClr val="7F7F7F"/>
                </a:solidFill>
              </a:rPr>
              <a:t>and to predict new materials for new applications.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774"/>
        <p:cNvGrpSpPr/>
        <p:nvPr/>
      </p:nvGrpSpPr>
      <p:grpSpPr>
        <a:xfrm>
          <a:off x="0" y="0"/>
          <a:ext cx="0" cy="0"/>
          <a:chOff x="0" y="0"/>
          <a:chExt cx="0" cy="0"/>
        </a:xfrm>
      </p:grpSpPr>
      <p:pic>
        <p:nvPicPr>
          <p:cNvPr id="1775" name="Google Shape;1775;g304e2283cc1_0_608"/>
          <p:cNvPicPr preferRelativeResize="0"/>
          <p:nvPr/>
        </p:nvPicPr>
        <p:blipFill rotWithShape="1">
          <a:blip r:embed="rId3">
            <a:alphaModFix/>
          </a:blip>
          <a:srcRect/>
          <a:stretch/>
        </p:blipFill>
        <p:spPr>
          <a:xfrm>
            <a:off x="0" y="889000"/>
            <a:ext cx="9144000" cy="5915025"/>
          </a:xfrm>
          <a:prstGeom prst="rect">
            <a:avLst/>
          </a:prstGeom>
          <a:noFill/>
          <a:ln>
            <a:noFill/>
          </a:ln>
        </p:spPr>
      </p:pic>
      <p:sp>
        <p:nvSpPr>
          <p:cNvPr id="1776" name="Google Shape;1776;g304e2283cc1_0_608"/>
          <p:cNvSpPr/>
          <p:nvPr/>
        </p:nvSpPr>
        <p:spPr>
          <a:xfrm>
            <a:off x="107950" y="-26988"/>
            <a:ext cx="8929800" cy="8145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70C0"/>
              </a:buClr>
              <a:buSzPts val="3000"/>
              <a:buFont typeface="Arial"/>
              <a:buNone/>
              <a:tabLst/>
              <a:defRPr/>
            </a:pP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ARPES</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 </a:t>
            </a: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A</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ngle </a:t>
            </a: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R</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esolved </a:t>
            </a: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P</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hoto</a:t>
            </a: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e</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mission </a:t>
            </a:r>
            <a:r>
              <a:rPr kumimoji="0" lang="en-US" sz="3000" b="1" i="0" u="none" strike="noStrike" kern="0" cap="none" spc="0" normalizeH="0" baseline="0" noProof="0">
                <a:ln>
                  <a:noFill/>
                </a:ln>
                <a:solidFill>
                  <a:srgbClr val="0070C0"/>
                </a:solidFill>
                <a:effectLst/>
                <a:uLnTx/>
                <a:uFillTx/>
                <a:latin typeface="Calibri"/>
                <a:ea typeface="Calibri"/>
                <a:cs typeface="Calibri"/>
                <a:sym typeface="Calibri"/>
              </a:rPr>
              <a:t>S</a:t>
            </a:r>
            <a:r>
              <a:rPr kumimoji="0" lang="en-US" sz="3000" b="0" i="0" u="none" strike="noStrike" kern="0" cap="none" spc="0" normalizeH="0" baseline="0" noProof="0">
                <a:ln>
                  <a:noFill/>
                </a:ln>
                <a:solidFill>
                  <a:srgbClr val="0070C0"/>
                </a:solidFill>
                <a:effectLst/>
                <a:uLnTx/>
                <a:uFillTx/>
                <a:latin typeface="Calibri"/>
                <a:ea typeface="Calibri"/>
                <a:cs typeface="Calibri"/>
                <a:sym typeface="Calibri"/>
              </a:rPr>
              <a:t>pectroscopy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77" name="Google Shape;1777;g304e2283cc1_0_608"/>
          <p:cNvPicPr preferRelativeResize="0"/>
          <p:nvPr/>
        </p:nvPicPr>
        <p:blipFill rotWithShape="1">
          <a:blip r:embed="rId4">
            <a:alphaModFix/>
          </a:blip>
          <a:srcRect/>
          <a:stretch/>
        </p:blipFill>
        <p:spPr>
          <a:xfrm>
            <a:off x="9530688" y="4575766"/>
            <a:ext cx="2145496" cy="2000827"/>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g304e2283cc1_0_614"/>
          <p:cNvSpPr/>
          <p:nvPr/>
        </p:nvSpPr>
        <p:spPr>
          <a:xfrm>
            <a:off x="4905375" y="4649788"/>
            <a:ext cx="4154400" cy="2175000"/>
          </a:xfrm>
          <a:prstGeom prst="horizontalScroll">
            <a:avLst>
              <a:gd name="adj" fmla="val 12500"/>
            </a:avLst>
          </a:prstGeom>
          <a:no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785" name="Google Shape;1785;g304e2283cc1_0_614"/>
          <p:cNvSpPr/>
          <p:nvPr/>
        </p:nvSpPr>
        <p:spPr>
          <a:xfrm>
            <a:off x="6450013" y="3709988"/>
            <a:ext cx="2460600" cy="6351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786" name="Google Shape;1786;g304e2283cc1_0_614"/>
          <p:cNvSpPr/>
          <p:nvPr/>
        </p:nvSpPr>
        <p:spPr>
          <a:xfrm>
            <a:off x="566738" y="858838"/>
            <a:ext cx="2663700" cy="6366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787" name="Google Shape;1787;g304e2283cc1_0_614"/>
          <p:cNvSpPr/>
          <p:nvPr/>
        </p:nvSpPr>
        <p:spPr>
          <a:xfrm>
            <a:off x="6365875" y="2246313"/>
            <a:ext cx="1165200" cy="1165200"/>
          </a:xfrm>
          <a:prstGeom prst="pie">
            <a:avLst>
              <a:gd name="adj1" fmla="val 16164160"/>
              <a:gd name="adj2" fmla="val 18203076"/>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88" name="Google Shape;1788;g304e2283cc1_0_614"/>
          <p:cNvSpPr/>
          <p:nvPr/>
        </p:nvSpPr>
        <p:spPr>
          <a:xfrm>
            <a:off x="379413" y="11113"/>
            <a:ext cx="8369400" cy="7542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70C0"/>
              </a:buClr>
              <a:buSzPts val="2800"/>
              <a:buFont typeface="Arial"/>
              <a:buNone/>
              <a:tabLst/>
              <a:defRPr/>
            </a:pPr>
            <a:r>
              <a:rPr kumimoji="0" lang="en-US" sz="2800" b="0" i="0" u="none" strike="noStrike" kern="0" cap="none" spc="0" normalizeH="0" baseline="0" noProof="0">
                <a:ln>
                  <a:noFill/>
                </a:ln>
                <a:solidFill>
                  <a:srgbClr val="0070C0"/>
                </a:solidFill>
                <a:effectLst/>
                <a:uLnTx/>
                <a:uFillTx/>
                <a:latin typeface="Calibri"/>
                <a:ea typeface="Calibri"/>
                <a:cs typeface="Calibri"/>
                <a:sym typeface="Calibri"/>
              </a:rPr>
              <a:t>ARPES: Angle Resolved Photoelectron Spectroscopy </a:t>
            </a:r>
            <a:endParaRPr kumimoji="0" sz="2800" b="0" i="0" u="none" strike="noStrike" kern="0" cap="none" spc="0" normalizeH="0" baseline="0" noProof="0">
              <a:ln>
                <a:noFill/>
              </a:ln>
              <a:solidFill>
                <a:srgbClr val="0070C0"/>
              </a:solidFill>
              <a:effectLst/>
              <a:uLnTx/>
              <a:uFillTx/>
              <a:latin typeface="Calibri"/>
              <a:ea typeface="Calibri"/>
              <a:cs typeface="Calibri"/>
              <a:sym typeface="Calibri"/>
            </a:endParaRPr>
          </a:p>
        </p:txBody>
      </p:sp>
      <p:grpSp>
        <p:nvGrpSpPr>
          <p:cNvPr id="1789" name="Google Shape;1789;g304e2283cc1_0_614"/>
          <p:cNvGrpSpPr/>
          <p:nvPr/>
        </p:nvGrpSpPr>
        <p:grpSpPr>
          <a:xfrm>
            <a:off x="311163" y="1876425"/>
            <a:ext cx="5565873" cy="4648350"/>
            <a:chOff x="507421" y="1824480"/>
            <a:chExt cx="5566429" cy="4648350"/>
          </a:xfrm>
        </p:grpSpPr>
        <p:pic>
          <p:nvPicPr>
            <p:cNvPr id="1790" name="Google Shape;1790;g304e2283cc1_0_614"/>
            <p:cNvPicPr preferRelativeResize="0"/>
            <p:nvPr/>
          </p:nvPicPr>
          <p:blipFill rotWithShape="1">
            <a:blip r:embed="rId3">
              <a:alphaModFix/>
            </a:blip>
            <a:srcRect/>
            <a:stretch/>
          </p:blipFill>
          <p:spPr>
            <a:xfrm>
              <a:off x="507421" y="1827655"/>
              <a:ext cx="4556694" cy="4248150"/>
            </a:xfrm>
            <a:prstGeom prst="rect">
              <a:avLst/>
            </a:prstGeom>
            <a:noFill/>
            <a:ln>
              <a:noFill/>
            </a:ln>
          </p:spPr>
        </p:pic>
        <p:sp>
          <p:nvSpPr>
            <p:cNvPr id="1791" name="Google Shape;1791;g304e2283cc1_0_614"/>
            <p:cNvSpPr/>
            <p:nvPr/>
          </p:nvSpPr>
          <p:spPr>
            <a:xfrm rot="3600056">
              <a:off x="4636254" y="3649181"/>
              <a:ext cx="585809" cy="2305351"/>
            </a:xfrm>
            <a:prstGeom prst="lightningBolt">
              <a:avLst/>
            </a:prstGeom>
            <a:solidFill>
              <a:srgbClr val="FFFF66"/>
            </a:solidFill>
            <a:ln w="9525" cap="flat" cmpd="sng">
              <a:solidFill>
                <a:srgbClr val="FF99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92" name="Google Shape;1792;g304e2283cc1_0_614"/>
            <p:cNvSpPr txBox="1"/>
            <p:nvPr/>
          </p:nvSpPr>
          <p:spPr>
            <a:xfrm>
              <a:off x="4074979" y="6072630"/>
              <a:ext cx="9462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Sample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3" name="Google Shape;1793;g304e2283cc1_0_614"/>
            <p:cNvSpPr txBox="1"/>
            <p:nvPr/>
          </p:nvSpPr>
          <p:spPr>
            <a:xfrm>
              <a:off x="3930498" y="1824480"/>
              <a:ext cx="1051200" cy="708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Electron</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analyzer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4" name="Google Shape;1794;g304e2283cc1_0_614"/>
            <p:cNvSpPr txBox="1"/>
            <p:nvPr/>
          </p:nvSpPr>
          <p:spPr>
            <a:xfrm>
              <a:off x="545526" y="5569393"/>
              <a:ext cx="15354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ARPES Image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5" name="Google Shape;1795;g304e2283cc1_0_614"/>
            <p:cNvSpPr txBox="1"/>
            <p:nvPr/>
          </p:nvSpPr>
          <p:spPr>
            <a:xfrm rot="-2700000">
              <a:off x="4686237" y="3934220"/>
              <a:ext cx="1041568" cy="4000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9900"/>
                </a:buClr>
                <a:buSzPts val="2000"/>
                <a:buFont typeface="Arial"/>
                <a:buNone/>
                <a:tabLst/>
                <a:defRPr/>
              </a:pPr>
              <a:r>
                <a:rPr kumimoji="0" lang="en-US" sz="2000" b="0" i="0" u="none" strike="noStrike" kern="0" cap="none" spc="0" normalizeH="0" baseline="0" noProof="0">
                  <a:ln>
                    <a:noFill/>
                  </a:ln>
                  <a:solidFill>
                    <a:srgbClr val="FF9900"/>
                  </a:solidFill>
                  <a:effectLst/>
                  <a:uLnTx/>
                  <a:uFillTx/>
                  <a:latin typeface="Calibri"/>
                  <a:ea typeface="Calibri"/>
                  <a:cs typeface="Calibri"/>
                  <a:sym typeface="Calibri"/>
                </a:rPr>
                <a:t>Photons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796" name="Google Shape;1796;g304e2283cc1_0_614"/>
          <p:cNvSpPr/>
          <p:nvPr/>
        </p:nvSpPr>
        <p:spPr>
          <a:xfrm>
            <a:off x="6084888" y="2613025"/>
            <a:ext cx="2303400" cy="223800"/>
          </a:xfrm>
          <a:prstGeom prst="rect">
            <a:avLst/>
          </a:prstGeom>
          <a:blipFill rotWithShape="1">
            <a:blip r:embed="rId4">
              <a:alphaModFix/>
            </a:blip>
            <a:tile tx="0" ty="0" sx="100000" sy="100000" flip="none" algn="tl"/>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797" name="Google Shape;1797;g304e2283cc1_0_614"/>
          <p:cNvCxnSpPr/>
          <p:nvPr/>
        </p:nvCxnSpPr>
        <p:spPr>
          <a:xfrm>
            <a:off x="6084888" y="2627313"/>
            <a:ext cx="2303400" cy="0"/>
          </a:xfrm>
          <a:prstGeom prst="straightConnector1">
            <a:avLst/>
          </a:prstGeom>
          <a:noFill/>
          <a:ln w="57150" cap="flat" cmpd="sng">
            <a:solidFill>
              <a:srgbClr val="A5A5A5"/>
            </a:solidFill>
            <a:prstDash val="solid"/>
            <a:miter lim="800000"/>
            <a:headEnd type="none" w="sm" len="sm"/>
            <a:tailEnd type="none" w="sm" len="sm"/>
          </a:ln>
        </p:spPr>
      </p:cxnSp>
      <p:sp>
        <p:nvSpPr>
          <p:cNvPr id="1798" name="Google Shape;1798;g304e2283cc1_0_614"/>
          <p:cNvSpPr/>
          <p:nvPr/>
        </p:nvSpPr>
        <p:spPr>
          <a:xfrm>
            <a:off x="6948488" y="1541463"/>
            <a:ext cx="863700" cy="1296900"/>
          </a:xfrm>
          <a:prstGeom prst="rect">
            <a:avLst/>
          </a:prstGeom>
          <a:noFill/>
          <a:ln w="19050" cap="flat" cmpd="sng">
            <a:solidFill>
              <a:schemeClr val="dk1"/>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799" name="Google Shape;1799;g304e2283cc1_0_614"/>
          <p:cNvCxnSpPr/>
          <p:nvPr/>
        </p:nvCxnSpPr>
        <p:spPr>
          <a:xfrm rot="10800000">
            <a:off x="6948488" y="1552575"/>
            <a:ext cx="0" cy="1295400"/>
          </a:xfrm>
          <a:prstGeom prst="straightConnector1">
            <a:avLst/>
          </a:prstGeom>
          <a:noFill/>
          <a:ln w="38100" cap="flat" cmpd="sng">
            <a:solidFill>
              <a:schemeClr val="dk1"/>
            </a:solidFill>
            <a:prstDash val="solid"/>
            <a:miter lim="800000"/>
            <a:headEnd type="none" w="sm" len="sm"/>
            <a:tailEnd type="stealth" w="med" len="med"/>
          </a:ln>
        </p:spPr>
      </p:cxnSp>
      <p:cxnSp>
        <p:nvCxnSpPr>
          <p:cNvPr id="1800" name="Google Shape;1800;g304e2283cc1_0_614"/>
          <p:cNvCxnSpPr/>
          <p:nvPr/>
        </p:nvCxnSpPr>
        <p:spPr>
          <a:xfrm rot="10800000" flipH="1">
            <a:off x="6948488" y="1566875"/>
            <a:ext cx="863700" cy="1268400"/>
          </a:xfrm>
          <a:prstGeom prst="straightConnector1">
            <a:avLst/>
          </a:prstGeom>
          <a:noFill/>
          <a:ln w="38100" cap="flat" cmpd="sng">
            <a:solidFill>
              <a:srgbClr val="0070C0"/>
            </a:solidFill>
            <a:prstDash val="solid"/>
            <a:miter lim="800000"/>
            <a:headEnd type="none" w="sm" len="sm"/>
            <a:tailEnd type="stealth" w="med" len="med"/>
          </a:ln>
        </p:spPr>
      </p:cxnSp>
      <p:cxnSp>
        <p:nvCxnSpPr>
          <p:cNvPr id="1801" name="Google Shape;1801;g304e2283cc1_0_614"/>
          <p:cNvCxnSpPr/>
          <p:nvPr/>
        </p:nvCxnSpPr>
        <p:spPr>
          <a:xfrm>
            <a:off x="6948488" y="2843213"/>
            <a:ext cx="915900" cy="3300"/>
          </a:xfrm>
          <a:prstGeom prst="straightConnector1">
            <a:avLst/>
          </a:prstGeom>
          <a:noFill/>
          <a:ln w="38100" cap="flat" cmpd="sng">
            <a:solidFill>
              <a:schemeClr val="dk1"/>
            </a:solidFill>
            <a:prstDash val="solid"/>
            <a:miter lim="800000"/>
            <a:headEnd type="none" w="sm" len="sm"/>
            <a:tailEnd type="stealth" w="med" len="med"/>
          </a:ln>
        </p:spPr>
      </p:cxnSp>
      <p:sp>
        <p:nvSpPr>
          <p:cNvPr id="1802" name="Google Shape;1802;g304e2283cc1_0_614"/>
          <p:cNvSpPr txBox="1"/>
          <p:nvPr/>
        </p:nvSpPr>
        <p:spPr>
          <a:xfrm>
            <a:off x="7069151" y="867876"/>
            <a:ext cx="1679700" cy="4473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3" name="Google Shape;1803;g304e2283cc1_0_614"/>
          <p:cNvSpPr txBox="1"/>
          <p:nvPr/>
        </p:nvSpPr>
        <p:spPr>
          <a:xfrm>
            <a:off x="7025752" y="3058939"/>
            <a:ext cx="1703700" cy="402600"/>
          </a:xfrm>
          <a:prstGeom prst="rect">
            <a:avLst/>
          </a:prstGeom>
          <a:blipFill rotWithShape="1">
            <a:blip r:embed="rId6">
              <a:alphaModFix/>
            </a:blip>
            <a:stretch>
              <a:fillRect l="-1789" r="-1079" b="-25759"/>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4" name="Google Shape;1804;g304e2283cc1_0_614"/>
          <p:cNvSpPr/>
          <p:nvPr/>
        </p:nvSpPr>
        <p:spPr>
          <a:xfrm>
            <a:off x="6944874" y="1827655"/>
            <a:ext cx="451800" cy="461700"/>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5" name="Google Shape;1805;g304e2283cc1_0_614"/>
          <p:cNvSpPr txBox="1"/>
          <p:nvPr/>
        </p:nvSpPr>
        <p:spPr>
          <a:xfrm>
            <a:off x="755576" y="968699"/>
            <a:ext cx="2365200" cy="369300"/>
          </a:xfrm>
          <a:prstGeom prst="rect">
            <a:avLst/>
          </a:prstGeom>
          <a:blipFill rotWithShape="1">
            <a:blip r:embed="rId8">
              <a:alphaModFix/>
            </a:blip>
            <a:stretch>
              <a:fillRect l="-4639" t="-26668" r="-1029" b="-49988"/>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6" name="Google Shape;1806;g304e2283cc1_0_614"/>
          <p:cNvSpPr txBox="1"/>
          <p:nvPr/>
        </p:nvSpPr>
        <p:spPr>
          <a:xfrm>
            <a:off x="3949800" y="753105"/>
            <a:ext cx="1275600" cy="750600"/>
          </a:xfrm>
          <a:prstGeom prst="rect">
            <a:avLst/>
          </a:pr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807" name="Google Shape;1807;g304e2283cc1_0_614"/>
          <p:cNvGrpSpPr/>
          <p:nvPr/>
        </p:nvGrpSpPr>
        <p:grpSpPr>
          <a:xfrm>
            <a:off x="5508536" y="1566709"/>
            <a:ext cx="1384248" cy="1225636"/>
            <a:chOff x="6588226" y="4077071"/>
            <a:chExt cx="864075" cy="1273388"/>
          </a:xfrm>
        </p:grpSpPr>
        <p:cxnSp>
          <p:nvCxnSpPr>
            <p:cNvPr id="1808" name="Google Shape;1808;g304e2283cc1_0_614"/>
            <p:cNvCxnSpPr/>
            <p:nvPr/>
          </p:nvCxnSpPr>
          <p:spPr>
            <a:xfrm rot="-5400000" flipH="1">
              <a:off x="6536176" y="4129121"/>
              <a:ext cx="320100" cy="216000"/>
            </a:xfrm>
            <a:prstGeom prst="curvedConnector3">
              <a:avLst>
                <a:gd name="adj1" fmla="val 50000"/>
              </a:avLst>
            </a:prstGeom>
            <a:noFill/>
            <a:ln w="19050" cap="flat" cmpd="sng">
              <a:solidFill>
                <a:srgbClr val="FFC000"/>
              </a:solidFill>
              <a:prstDash val="solid"/>
              <a:miter lim="800000"/>
              <a:headEnd type="none" w="sm" len="sm"/>
              <a:tailEnd type="none" w="sm" len="sm"/>
            </a:ln>
          </p:spPr>
        </p:cxnSp>
        <p:cxnSp>
          <p:nvCxnSpPr>
            <p:cNvPr id="1809" name="Google Shape;1809;g304e2283cc1_0_614"/>
            <p:cNvCxnSpPr/>
            <p:nvPr/>
          </p:nvCxnSpPr>
          <p:spPr>
            <a:xfrm rot="-5400000" flipH="1">
              <a:off x="6751451" y="4449833"/>
              <a:ext cx="321600" cy="216000"/>
            </a:xfrm>
            <a:prstGeom prst="curvedConnector3">
              <a:avLst>
                <a:gd name="adj1" fmla="val 50000"/>
              </a:avLst>
            </a:prstGeom>
            <a:noFill/>
            <a:ln w="19050" cap="flat" cmpd="sng">
              <a:solidFill>
                <a:srgbClr val="FFC000"/>
              </a:solidFill>
              <a:prstDash val="solid"/>
              <a:miter lim="800000"/>
              <a:headEnd type="none" w="sm" len="sm"/>
              <a:tailEnd type="none" w="sm" len="sm"/>
            </a:ln>
          </p:spPr>
        </p:cxnSp>
        <p:cxnSp>
          <p:nvCxnSpPr>
            <p:cNvPr id="1810" name="Google Shape;1810;g304e2283cc1_0_614"/>
            <p:cNvCxnSpPr/>
            <p:nvPr/>
          </p:nvCxnSpPr>
          <p:spPr>
            <a:xfrm rot="-5400000" flipH="1">
              <a:off x="6967475" y="4761547"/>
              <a:ext cx="321600" cy="216000"/>
            </a:xfrm>
            <a:prstGeom prst="curvedConnector3">
              <a:avLst>
                <a:gd name="adj1" fmla="val 50000"/>
              </a:avLst>
            </a:prstGeom>
            <a:noFill/>
            <a:ln w="19050" cap="flat" cmpd="sng">
              <a:solidFill>
                <a:srgbClr val="FFC000"/>
              </a:solidFill>
              <a:prstDash val="solid"/>
              <a:miter lim="800000"/>
              <a:headEnd type="none" w="sm" len="sm"/>
              <a:tailEnd type="none" w="sm" len="sm"/>
            </a:ln>
          </p:spPr>
        </p:cxnSp>
        <p:cxnSp>
          <p:nvCxnSpPr>
            <p:cNvPr id="1811" name="Google Shape;1811;g304e2283cc1_0_614"/>
            <p:cNvCxnSpPr/>
            <p:nvPr/>
          </p:nvCxnSpPr>
          <p:spPr>
            <a:xfrm rot="-5400000" flipH="1">
              <a:off x="7184251" y="5082409"/>
              <a:ext cx="320100" cy="216000"/>
            </a:xfrm>
            <a:prstGeom prst="curvedConnector3">
              <a:avLst>
                <a:gd name="adj1" fmla="val 50000"/>
              </a:avLst>
            </a:prstGeom>
            <a:noFill/>
            <a:ln w="19050" cap="flat" cmpd="sng">
              <a:solidFill>
                <a:srgbClr val="FFC000"/>
              </a:solidFill>
              <a:prstDash val="solid"/>
              <a:miter lim="800000"/>
              <a:headEnd type="none" w="sm" len="sm"/>
              <a:tailEnd type="triangle" w="med" len="med"/>
            </a:ln>
          </p:spPr>
        </p:cxnSp>
      </p:grpSp>
      <p:sp>
        <p:nvSpPr>
          <p:cNvPr id="1812" name="Google Shape;1812;g304e2283cc1_0_614"/>
          <p:cNvSpPr txBox="1"/>
          <p:nvPr/>
        </p:nvSpPr>
        <p:spPr>
          <a:xfrm>
            <a:off x="6696784" y="3812953"/>
            <a:ext cx="2030400" cy="402600"/>
          </a:xfrm>
          <a:prstGeom prst="rect">
            <a:avLst/>
          </a:prstGeom>
          <a:blipFill rotWithShape="1">
            <a:blip r:embed="rId10">
              <a:alphaModFix/>
            </a:blip>
            <a:stretch>
              <a:fillRect l="-5709" r="-4199" b="-25369"/>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813" name="Google Shape;1813;g304e2283cc1_0_614"/>
          <p:cNvPicPr preferRelativeResize="0"/>
          <p:nvPr/>
        </p:nvPicPr>
        <p:blipFill rotWithShape="1">
          <a:blip r:embed="rId11">
            <a:alphaModFix/>
          </a:blip>
          <a:srcRect/>
          <a:stretch/>
        </p:blipFill>
        <p:spPr>
          <a:xfrm>
            <a:off x="5226050" y="5497513"/>
            <a:ext cx="3778250" cy="550862"/>
          </a:xfrm>
          <a:prstGeom prst="rect">
            <a:avLst/>
          </a:prstGeom>
          <a:noFill/>
          <a:ln>
            <a:noFill/>
          </a:ln>
        </p:spPr>
      </p:pic>
      <p:sp>
        <p:nvSpPr>
          <p:cNvPr id="1814" name="Google Shape;1814;g304e2283cc1_0_614"/>
          <p:cNvSpPr txBox="1"/>
          <p:nvPr/>
        </p:nvSpPr>
        <p:spPr>
          <a:xfrm>
            <a:off x="6373813" y="4994275"/>
            <a:ext cx="2527200" cy="4002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000000"/>
                </a:solidFill>
                <a:effectLst/>
                <a:uLnTx/>
                <a:uFillTx/>
                <a:latin typeface="Calibri"/>
                <a:ea typeface="Calibri"/>
                <a:cs typeface="Calibri"/>
                <a:sym typeface="Calibri"/>
              </a:rPr>
              <a:t>Fermi's golden rule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5" name="Google Shape;1815;g304e2283cc1_0_614"/>
          <p:cNvSpPr txBox="1"/>
          <p:nvPr/>
        </p:nvSpPr>
        <p:spPr>
          <a:xfrm>
            <a:off x="6373813" y="6099175"/>
            <a:ext cx="2527200" cy="4002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1" u="none" strike="noStrike" kern="0" cap="none" spc="0" normalizeH="0" baseline="0" noProof="0">
                <a:ln>
                  <a:noFill/>
                </a:ln>
                <a:solidFill>
                  <a:srgbClr val="000000"/>
                </a:solidFill>
                <a:effectLst/>
                <a:uLnTx/>
                <a:uFillTx/>
                <a:latin typeface="Calibri"/>
                <a:ea typeface="Calibri"/>
                <a:cs typeface="Calibri"/>
                <a:sym typeface="Calibri"/>
              </a:rPr>
              <a:t>Three step model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pic>
        <p:nvPicPr>
          <p:cNvPr id="1821" name="Google Shape;1821;g304e2283cc1_0_651"/>
          <p:cNvPicPr preferRelativeResize="0"/>
          <p:nvPr/>
        </p:nvPicPr>
        <p:blipFill rotWithShape="1">
          <a:blip r:embed="rId3">
            <a:alphaModFix/>
          </a:blip>
          <a:srcRect/>
          <a:stretch/>
        </p:blipFill>
        <p:spPr>
          <a:xfrm>
            <a:off x="2292350" y="1863725"/>
            <a:ext cx="5603876" cy="4373562"/>
          </a:xfrm>
          <a:prstGeom prst="rect">
            <a:avLst/>
          </a:prstGeom>
          <a:noFill/>
          <a:ln>
            <a:noFill/>
          </a:ln>
        </p:spPr>
      </p:pic>
      <p:sp>
        <p:nvSpPr>
          <p:cNvPr id="1822" name="Google Shape;1822;g304e2283cc1_0_651"/>
          <p:cNvSpPr txBox="1">
            <a:spLocks noGrp="1"/>
          </p:cNvSpPr>
          <p:nvPr>
            <p:ph type="title"/>
          </p:nvPr>
        </p:nvSpPr>
        <p:spPr>
          <a:xfrm>
            <a:off x="1847850" y="0"/>
            <a:ext cx="8569200" cy="57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70C0"/>
              </a:buClr>
              <a:buSzPts val="2800"/>
              <a:buFont typeface="Calibri"/>
              <a:buNone/>
            </a:pPr>
            <a:r>
              <a:rPr lang="en-US" sz="2800" b="1">
                <a:solidFill>
                  <a:srgbClr val="0070C0"/>
                </a:solidFill>
              </a:rPr>
              <a:t>Photoemission spectrum</a:t>
            </a:r>
            <a:endParaRPr/>
          </a:p>
        </p:txBody>
      </p:sp>
      <p:sp>
        <p:nvSpPr>
          <p:cNvPr id="1823" name="Google Shape;1823;g304e2283cc1_0_651"/>
          <p:cNvSpPr txBox="1"/>
          <p:nvPr/>
        </p:nvSpPr>
        <p:spPr>
          <a:xfrm>
            <a:off x="1822450" y="775970"/>
            <a:ext cx="2176500" cy="708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Electronic</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structure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4" name="Google Shape;1824;g304e2283cc1_0_651"/>
          <p:cNvSpPr/>
          <p:nvPr/>
        </p:nvSpPr>
        <p:spPr>
          <a:xfrm>
            <a:off x="4511675" y="1989138"/>
            <a:ext cx="847800" cy="396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1" i="1" u="none" strike="noStrike" kern="0" cap="none" spc="0" normalizeH="0" baseline="0" noProof="0">
                <a:ln>
                  <a:noFill/>
                </a:ln>
                <a:solidFill>
                  <a:srgbClr val="000000"/>
                </a:solidFill>
                <a:effectLst/>
                <a:uLnTx/>
                <a:uFillTx/>
                <a:latin typeface="Calibri"/>
                <a:ea typeface="Calibri"/>
                <a:cs typeface="Calibri"/>
                <a:sym typeface="Calibri"/>
              </a:rPr>
              <a:t>A</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a:t>
            </a:r>
            <a:r>
              <a:rPr kumimoji="0" lang="en-US" sz="20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,k)</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25" name="Google Shape;1825;g304e2283cc1_0_651"/>
          <p:cNvSpPr txBox="1"/>
          <p:nvPr/>
        </p:nvSpPr>
        <p:spPr>
          <a:xfrm>
            <a:off x="4395689" y="765175"/>
            <a:ext cx="2290800" cy="708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Electronic excitation</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spectrum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6" name="Google Shape;1826;g304e2283cc1_0_651"/>
          <p:cNvSpPr txBox="1"/>
          <p:nvPr/>
        </p:nvSpPr>
        <p:spPr>
          <a:xfrm>
            <a:off x="7506493" y="750887"/>
            <a:ext cx="3033600" cy="1015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Probability to find electron </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with momentum k</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and energy </a:t>
            </a:r>
            <a:r>
              <a:rPr kumimoji="0" lang="en-US"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sp>
        <p:nvSpPr>
          <p:cNvPr id="1827" name="Google Shape;1827;g304e2283cc1_0_651"/>
          <p:cNvSpPr/>
          <p:nvPr/>
        </p:nvSpPr>
        <p:spPr>
          <a:xfrm>
            <a:off x="3867144" y="919163"/>
            <a:ext cx="312600" cy="400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8" name="Google Shape;1828;g304e2283cc1_0_651"/>
          <p:cNvSpPr/>
          <p:nvPr/>
        </p:nvSpPr>
        <p:spPr>
          <a:xfrm>
            <a:off x="7005634" y="915988"/>
            <a:ext cx="312600" cy="400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9" name="Google Shape;1829;g304e2283cc1_0_651"/>
          <p:cNvSpPr/>
          <p:nvPr/>
        </p:nvSpPr>
        <p:spPr>
          <a:xfrm>
            <a:off x="7477916" y="692150"/>
            <a:ext cx="3033600" cy="3241800"/>
          </a:xfrm>
          <a:prstGeom prst="downArrowCallout">
            <a:avLst>
              <a:gd name="adj1" fmla="val 20389"/>
              <a:gd name="adj2" fmla="val 24403"/>
              <a:gd name="adj3" fmla="val 55848"/>
              <a:gd name="adj4" fmla="val 34134"/>
            </a:avLst>
          </a:prstGeom>
          <a:noFill/>
          <a:ln w="28575" cap="flat" cmpd="sng">
            <a:solidFill>
              <a:srgbClr val="A500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830" name="Google Shape;1830;g304e2283cc1_0_651"/>
          <p:cNvPicPr preferRelativeResize="0"/>
          <p:nvPr/>
        </p:nvPicPr>
        <p:blipFill rotWithShape="1">
          <a:blip r:embed="rId4">
            <a:alphaModFix/>
          </a:blip>
          <a:srcRect/>
          <a:stretch/>
        </p:blipFill>
        <p:spPr>
          <a:xfrm>
            <a:off x="7751763" y="4138613"/>
            <a:ext cx="2636838" cy="2459038"/>
          </a:xfrm>
          <a:prstGeom prst="rect">
            <a:avLst/>
          </a:prstGeom>
          <a:noFill/>
          <a:ln>
            <a:noFill/>
          </a:ln>
        </p:spPr>
      </p:pic>
      <p:sp>
        <p:nvSpPr>
          <p:cNvPr id="1831" name="Google Shape;1831;g304e2283cc1_0_651"/>
          <p:cNvSpPr txBox="1"/>
          <p:nvPr/>
        </p:nvSpPr>
        <p:spPr>
          <a:xfrm rot="-5400000">
            <a:off x="962025" y="3349650"/>
            <a:ext cx="2308200" cy="708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Electron energy (eV)</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32" name="Google Shape;1832;g304e2283cc1_0_651"/>
          <p:cNvSpPr txBox="1"/>
          <p:nvPr/>
        </p:nvSpPr>
        <p:spPr>
          <a:xfrm>
            <a:off x="4008438" y="6280150"/>
            <a:ext cx="1933500" cy="708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Momentum (Å</a:t>
            </a:r>
            <a:r>
              <a:rPr kumimoji="0" lang="en-US" sz="2000" b="1" i="0" u="none" strike="noStrike" kern="0" cap="none" spc="0" normalizeH="0" baseline="30000" noProof="0">
                <a:ln>
                  <a:noFill/>
                </a:ln>
                <a:solidFill>
                  <a:srgbClr val="000000"/>
                </a:solidFill>
                <a:effectLst/>
                <a:uLnTx/>
                <a:uFillTx/>
                <a:latin typeface="Calibri"/>
                <a:ea typeface="Calibri"/>
                <a:cs typeface="Calibri"/>
                <a:sym typeface="Calibri"/>
              </a:rPr>
              <a:t>-1</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837"/>
        <p:cNvGrpSpPr/>
        <p:nvPr/>
      </p:nvGrpSpPr>
      <p:grpSpPr>
        <a:xfrm>
          <a:off x="0" y="0"/>
          <a:ext cx="0" cy="0"/>
          <a:chOff x="0" y="0"/>
          <a:chExt cx="0" cy="0"/>
        </a:xfrm>
      </p:grpSpPr>
      <p:sp>
        <p:nvSpPr>
          <p:cNvPr id="1838" name="Google Shape;1838;g304e2283cc1_0_667"/>
          <p:cNvSpPr/>
          <p:nvPr/>
        </p:nvSpPr>
        <p:spPr>
          <a:xfrm>
            <a:off x="7841570" y="4534134"/>
            <a:ext cx="758400" cy="785100"/>
          </a:xfrm>
          <a:prstGeom prst="ellipse">
            <a:avLst/>
          </a:prstGeom>
          <a:gradFill>
            <a:gsLst>
              <a:gs pos="0">
                <a:srgbClr val="AA8000"/>
              </a:gs>
              <a:gs pos="19000">
                <a:srgbClr val="FFC107"/>
              </a:gs>
              <a:gs pos="65000">
                <a:schemeClr val="lt1"/>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39" name="Google Shape;1839;g304e2283cc1_0_667"/>
          <p:cNvSpPr/>
          <p:nvPr/>
        </p:nvSpPr>
        <p:spPr>
          <a:xfrm>
            <a:off x="7247809" y="5231149"/>
            <a:ext cx="758400" cy="785100"/>
          </a:xfrm>
          <a:prstGeom prst="ellipse">
            <a:avLst/>
          </a:prstGeom>
          <a:gradFill>
            <a:gsLst>
              <a:gs pos="0">
                <a:srgbClr val="AA8000"/>
              </a:gs>
              <a:gs pos="19000">
                <a:srgbClr val="FFC107"/>
              </a:gs>
              <a:gs pos="65000">
                <a:schemeClr val="lt1"/>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40" name="Google Shape;1840;g304e2283cc1_0_667"/>
          <p:cNvSpPr/>
          <p:nvPr/>
        </p:nvSpPr>
        <p:spPr>
          <a:xfrm>
            <a:off x="8433088" y="3777297"/>
            <a:ext cx="758400" cy="785100"/>
          </a:xfrm>
          <a:prstGeom prst="ellipse">
            <a:avLst/>
          </a:prstGeom>
          <a:gradFill>
            <a:gsLst>
              <a:gs pos="0">
                <a:srgbClr val="AA8000"/>
              </a:gs>
              <a:gs pos="19000">
                <a:srgbClr val="FFC107"/>
              </a:gs>
              <a:gs pos="65000">
                <a:schemeClr val="lt1"/>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841" name="Google Shape;1841;g304e2283cc1_0_667"/>
          <p:cNvPicPr preferRelativeResize="0"/>
          <p:nvPr/>
        </p:nvPicPr>
        <p:blipFill rotWithShape="1">
          <a:blip r:embed="rId3">
            <a:alphaModFix/>
          </a:blip>
          <a:srcRect/>
          <a:stretch/>
        </p:blipFill>
        <p:spPr>
          <a:xfrm>
            <a:off x="6759193" y="1766147"/>
            <a:ext cx="2825750" cy="1631950"/>
          </a:xfrm>
          <a:prstGeom prst="rect">
            <a:avLst/>
          </a:prstGeom>
          <a:noFill/>
          <a:ln>
            <a:noFill/>
          </a:ln>
        </p:spPr>
      </p:pic>
      <p:sp>
        <p:nvSpPr>
          <p:cNvPr id="1842" name="Google Shape;1842;g304e2283cc1_0_667"/>
          <p:cNvSpPr/>
          <p:nvPr/>
        </p:nvSpPr>
        <p:spPr>
          <a:xfrm>
            <a:off x="2584068" y="2099522"/>
            <a:ext cx="3048001" cy="3678238"/>
          </a:xfrm>
          <a:custGeom>
            <a:avLst/>
            <a:gdLst/>
            <a:ahLst/>
            <a:cxnLst/>
            <a:rect l="l" t="t" r="r" b="b"/>
            <a:pathLst>
              <a:path w="1931" h="2317" extrusionOk="0">
                <a:moveTo>
                  <a:pt x="0" y="0"/>
                </a:moveTo>
                <a:cubicBezTo>
                  <a:pt x="217" y="0"/>
                  <a:pt x="481" y="2317"/>
                  <a:pt x="962" y="2317"/>
                </a:cubicBezTo>
                <a:cubicBezTo>
                  <a:pt x="1443" y="2317"/>
                  <a:pt x="1687" y="0"/>
                  <a:pt x="1931" y="0"/>
                </a:cubicBezTo>
              </a:path>
            </a:pathLst>
          </a:custGeom>
          <a:noFill/>
          <a:ln w="38100" cap="rnd" cmpd="sng">
            <a:solidFill>
              <a:schemeClr val="lt2"/>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43" name="Google Shape;1843;g304e2283cc1_0_667"/>
          <p:cNvSpPr/>
          <p:nvPr/>
        </p:nvSpPr>
        <p:spPr>
          <a:xfrm>
            <a:off x="2807112" y="3220060"/>
            <a:ext cx="2808300" cy="2879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844" name="Google Shape;1844;g304e2283cc1_0_667"/>
          <p:cNvCxnSpPr/>
          <p:nvPr/>
        </p:nvCxnSpPr>
        <p:spPr>
          <a:xfrm>
            <a:off x="2047494" y="5785697"/>
            <a:ext cx="4103700" cy="0"/>
          </a:xfrm>
          <a:prstGeom prst="straightConnector1">
            <a:avLst/>
          </a:prstGeom>
          <a:noFill/>
          <a:ln w="19050" cap="flat" cmpd="sng">
            <a:solidFill>
              <a:schemeClr val="dk1"/>
            </a:solidFill>
            <a:prstDash val="solid"/>
            <a:round/>
            <a:headEnd type="none" w="med" len="med"/>
            <a:tailEnd type="stealth" w="med" len="med"/>
          </a:ln>
        </p:spPr>
      </p:cxnSp>
      <p:cxnSp>
        <p:nvCxnSpPr>
          <p:cNvPr id="1845" name="Google Shape;1845;g304e2283cc1_0_667"/>
          <p:cNvCxnSpPr/>
          <p:nvPr/>
        </p:nvCxnSpPr>
        <p:spPr>
          <a:xfrm rot="10800000">
            <a:off x="4096955" y="1681922"/>
            <a:ext cx="0" cy="4608600"/>
          </a:xfrm>
          <a:prstGeom prst="straightConnector1">
            <a:avLst/>
          </a:prstGeom>
          <a:noFill/>
          <a:ln w="19050" cap="flat" cmpd="sng">
            <a:solidFill>
              <a:schemeClr val="dk1"/>
            </a:solidFill>
            <a:prstDash val="solid"/>
            <a:round/>
            <a:headEnd type="none" w="med" len="med"/>
            <a:tailEnd type="stealth" w="med" len="med"/>
          </a:ln>
        </p:spPr>
      </p:cxnSp>
      <p:sp>
        <p:nvSpPr>
          <p:cNvPr id="1846" name="Google Shape;1846;g304e2283cc1_0_667"/>
          <p:cNvSpPr/>
          <p:nvPr/>
        </p:nvSpPr>
        <p:spPr>
          <a:xfrm>
            <a:off x="2977768" y="3109173"/>
            <a:ext cx="2233613" cy="2671762"/>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76200" cap="rnd" cmpd="sng">
            <a:solidFill>
              <a:schemeClr val="dk1"/>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47" name="Google Shape;1847;g304e2283cc1_0_667"/>
          <p:cNvCxnSpPr/>
          <p:nvPr/>
        </p:nvCxnSpPr>
        <p:spPr>
          <a:xfrm>
            <a:off x="2047493" y="3121872"/>
            <a:ext cx="4032300" cy="0"/>
          </a:xfrm>
          <a:prstGeom prst="straightConnector1">
            <a:avLst/>
          </a:prstGeom>
          <a:noFill/>
          <a:ln w="19050" cap="flat" cmpd="sng">
            <a:solidFill>
              <a:srgbClr val="0033CC"/>
            </a:solidFill>
            <a:prstDash val="dash"/>
            <a:round/>
            <a:headEnd type="none" w="med" len="med"/>
            <a:tailEnd type="none" w="med" len="med"/>
          </a:ln>
        </p:spPr>
      </p:cxnSp>
      <p:sp>
        <p:nvSpPr>
          <p:cNvPr id="1848" name="Google Shape;1848;g304e2283cc1_0_667"/>
          <p:cNvSpPr/>
          <p:nvPr/>
        </p:nvSpPr>
        <p:spPr>
          <a:xfrm>
            <a:off x="2036381" y="2474173"/>
            <a:ext cx="4107000" cy="3859200"/>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49" name="Google Shape;1849;g304e2283cc1_0_667"/>
          <p:cNvSpPr/>
          <p:nvPr/>
        </p:nvSpPr>
        <p:spPr>
          <a:xfrm>
            <a:off x="2935967" y="3075468"/>
            <a:ext cx="86400" cy="86400"/>
          </a:xfrm>
          <a:prstGeom prst="ellipse">
            <a:avLst/>
          </a:prstGeom>
          <a:solidFill>
            <a:srgbClr val="FFC0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50" name="Google Shape;1850;g304e2283cc1_0_667"/>
          <p:cNvSpPr/>
          <p:nvPr/>
        </p:nvSpPr>
        <p:spPr>
          <a:xfrm>
            <a:off x="7042675" y="3640102"/>
            <a:ext cx="2796600" cy="2851200"/>
          </a:xfrm>
          <a:prstGeom prst="ellipse">
            <a:avLst/>
          </a:prstGeom>
          <a:noFill/>
          <a:ln w="381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851" name="Google Shape;1851;g304e2283cc1_0_667"/>
          <p:cNvCxnSpPr/>
          <p:nvPr/>
        </p:nvCxnSpPr>
        <p:spPr>
          <a:xfrm rot="10800000">
            <a:off x="8214252" y="4908227"/>
            <a:ext cx="0" cy="995400"/>
          </a:xfrm>
          <a:prstGeom prst="straightConnector1">
            <a:avLst/>
          </a:prstGeom>
          <a:noFill/>
          <a:ln w="28575" cap="flat" cmpd="sng">
            <a:solidFill>
              <a:srgbClr val="0F69C9"/>
            </a:solidFill>
            <a:prstDash val="solid"/>
            <a:round/>
            <a:headEnd type="none" w="med" len="med"/>
            <a:tailEnd type="none" w="med" len="med"/>
          </a:ln>
        </p:spPr>
      </p:cxnSp>
      <p:cxnSp>
        <p:nvCxnSpPr>
          <p:cNvPr id="1852" name="Google Shape;1852;g304e2283cc1_0_667"/>
          <p:cNvCxnSpPr/>
          <p:nvPr/>
        </p:nvCxnSpPr>
        <p:spPr>
          <a:xfrm rot="10800000">
            <a:off x="8804802" y="4174752"/>
            <a:ext cx="0" cy="1713000"/>
          </a:xfrm>
          <a:prstGeom prst="straightConnector1">
            <a:avLst/>
          </a:prstGeom>
          <a:noFill/>
          <a:ln w="28575" cap="flat" cmpd="sng">
            <a:solidFill>
              <a:srgbClr val="0F69C9"/>
            </a:solidFill>
            <a:prstDash val="solid"/>
            <a:round/>
            <a:headEnd type="none" w="med" len="med"/>
            <a:tailEnd type="none" w="med" len="med"/>
          </a:ln>
        </p:spPr>
      </p:cxnSp>
      <p:cxnSp>
        <p:nvCxnSpPr>
          <p:cNvPr id="1853" name="Google Shape;1853;g304e2283cc1_0_667"/>
          <p:cNvCxnSpPr/>
          <p:nvPr/>
        </p:nvCxnSpPr>
        <p:spPr>
          <a:xfrm>
            <a:off x="8214253" y="5830602"/>
            <a:ext cx="574800" cy="0"/>
          </a:xfrm>
          <a:prstGeom prst="straightConnector1">
            <a:avLst/>
          </a:prstGeom>
          <a:noFill/>
          <a:ln w="28575" cap="flat" cmpd="sng">
            <a:solidFill>
              <a:srgbClr val="0F69C9"/>
            </a:solidFill>
            <a:prstDash val="solid"/>
            <a:round/>
            <a:headEnd type="stealth" w="lg" len="lg"/>
            <a:tailEnd type="stealth" w="lg" len="lg"/>
          </a:ln>
        </p:spPr>
      </p:cxnSp>
      <p:sp>
        <p:nvSpPr>
          <p:cNvPr id="1854" name="Google Shape;1854;g304e2283cc1_0_667"/>
          <p:cNvSpPr txBox="1"/>
          <p:nvPr/>
        </p:nvSpPr>
        <p:spPr>
          <a:xfrm>
            <a:off x="8984951" y="5520347"/>
            <a:ext cx="1760400" cy="1077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F69C9"/>
              </a:buClr>
              <a:buSzPts val="3200"/>
              <a:buFont typeface="Times New Roman"/>
              <a:buNone/>
              <a:tabLst/>
              <a:defRPr/>
            </a:pPr>
            <a:r>
              <a:rPr kumimoji="0" lang="en-US" sz="3200" b="0" i="1" u="none" strike="noStrike" kern="0" cap="none" spc="0" normalizeH="0" baseline="0" noProof="0">
                <a:ln>
                  <a:noFill/>
                </a:ln>
                <a:solidFill>
                  <a:srgbClr val="0F69C9"/>
                </a:solidFill>
                <a:effectLst/>
                <a:uLnTx/>
                <a:uFillTx/>
                <a:latin typeface="Times New Roman"/>
                <a:ea typeface="Times New Roman"/>
                <a:cs typeface="Times New Roman"/>
                <a:sym typeface="Times New Roman"/>
              </a:rPr>
              <a:t>dk</a:t>
            </a:r>
            <a:r>
              <a:rPr kumimoji="0" lang="en-US" sz="3200" b="0" i="0" u="none" strike="noStrike" kern="0" cap="none" spc="0" normalizeH="0" baseline="0" noProof="0">
                <a:ln>
                  <a:noFill/>
                </a:ln>
                <a:solidFill>
                  <a:srgbClr val="0F69C9"/>
                </a:solidFill>
                <a:effectLst/>
                <a:uLnTx/>
                <a:uFillTx/>
                <a:latin typeface="Noto Sans Symbols"/>
                <a:ea typeface="Noto Sans Symbols"/>
                <a:cs typeface="Noto Sans Symbols"/>
                <a:sym typeface="Noto Sans Symbols"/>
              </a:rPr>
              <a:t> = 2π/</a:t>
            </a:r>
            <a:r>
              <a:rPr kumimoji="0" lang="en-US" sz="3200" b="0" i="1" u="none" strike="noStrike" kern="0" cap="none" spc="0" normalizeH="0" baseline="0" noProof="0">
                <a:ln>
                  <a:noFill/>
                </a:ln>
                <a:solidFill>
                  <a:srgbClr val="0F69C9"/>
                </a:solidFill>
                <a:effectLst/>
                <a:uLnTx/>
                <a:uFillTx/>
                <a:latin typeface="Times New Roman"/>
                <a:ea typeface="Times New Roman"/>
                <a:cs typeface="Times New Roman"/>
                <a:sym typeface="Times New Roman"/>
              </a:rPr>
              <a:t>L</a:t>
            </a:r>
            <a:endParaRPr kumimoji="0" sz="3200" b="0" i="1" u="none" strike="noStrike" kern="0" cap="none" spc="0" normalizeH="0" baseline="0" noProof="0">
              <a:ln>
                <a:noFill/>
              </a:ln>
              <a:solidFill>
                <a:srgbClr val="0F69C9"/>
              </a:solidFill>
              <a:effectLst/>
              <a:uLnTx/>
              <a:uFillTx/>
              <a:latin typeface="Times New Roman"/>
              <a:ea typeface="Times New Roman"/>
              <a:cs typeface="Times New Roman"/>
              <a:sym typeface="Times New Roman"/>
            </a:endParaRPr>
          </a:p>
        </p:txBody>
      </p:sp>
      <p:grpSp>
        <p:nvGrpSpPr>
          <p:cNvPr id="1855" name="Google Shape;1855;g304e2283cc1_0_667"/>
          <p:cNvGrpSpPr/>
          <p:nvPr/>
        </p:nvGrpSpPr>
        <p:grpSpPr>
          <a:xfrm>
            <a:off x="7550678" y="5108289"/>
            <a:ext cx="173037" cy="1014413"/>
            <a:chOff x="4005" y="2249"/>
            <a:chExt cx="109" cy="639"/>
          </a:xfrm>
        </p:grpSpPr>
        <p:cxnSp>
          <p:nvCxnSpPr>
            <p:cNvPr id="1856" name="Google Shape;1856;g304e2283cc1_0_667"/>
            <p:cNvCxnSpPr/>
            <p:nvPr/>
          </p:nvCxnSpPr>
          <p:spPr>
            <a:xfrm>
              <a:off x="4005" y="2288"/>
              <a:ext cx="0" cy="600"/>
            </a:xfrm>
            <a:prstGeom prst="straightConnector1">
              <a:avLst/>
            </a:prstGeom>
            <a:noFill/>
            <a:ln w="57150" cap="flat" cmpd="sng">
              <a:solidFill>
                <a:srgbClr val="CC0000"/>
              </a:solidFill>
              <a:prstDash val="solid"/>
              <a:round/>
              <a:headEnd type="none" w="med" len="med"/>
              <a:tailEnd type="triangle" w="med" len="med"/>
            </a:ln>
          </p:spPr>
        </p:cxnSp>
        <p:cxnSp>
          <p:nvCxnSpPr>
            <p:cNvPr id="1857" name="Google Shape;1857;g304e2283cc1_0_667"/>
            <p:cNvCxnSpPr/>
            <p:nvPr/>
          </p:nvCxnSpPr>
          <p:spPr>
            <a:xfrm rot="10800000">
              <a:off x="4114" y="2249"/>
              <a:ext cx="0" cy="600"/>
            </a:xfrm>
            <a:prstGeom prst="straightConnector1">
              <a:avLst/>
            </a:prstGeom>
            <a:noFill/>
            <a:ln w="57150" cap="flat" cmpd="sng">
              <a:solidFill>
                <a:srgbClr val="CC0000"/>
              </a:solidFill>
              <a:prstDash val="solid"/>
              <a:round/>
              <a:headEnd type="none" w="med" len="med"/>
              <a:tailEnd type="triangle" w="med" len="med"/>
            </a:ln>
          </p:spPr>
        </p:cxnSp>
      </p:grpSp>
      <p:grpSp>
        <p:nvGrpSpPr>
          <p:cNvPr id="1858" name="Google Shape;1858;g304e2283cc1_0_667"/>
          <p:cNvGrpSpPr/>
          <p:nvPr/>
        </p:nvGrpSpPr>
        <p:grpSpPr>
          <a:xfrm>
            <a:off x="8126939" y="4387564"/>
            <a:ext cx="173038" cy="1014413"/>
            <a:chOff x="4005" y="2249"/>
            <a:chExt cx="109" cy="639"/>
          </a:xfrm>
        </p:grpSpPr>
        <p:cxnSp>
          <p:nvCxnSpPr>
            <p:cNvPr id="1859" name="Google Shape;1859;g304e2283cc1_0_667"/>
            <p:cNvCxnSpPr/>
            <p:nvPr/>
          </p:nvCxnSpPr>
          <p:spPr>
            <a:xfrm>
              <a:off x="4005" y="2288"/>
              <a:ext cx="0" cy="600"/>
            </a:xfrm>
            <a:prstGeom prst="straightConnector1">
              <a:avLst/>
            </a:prstGeom>
            <a:noFill/>
            <a:ln w="57150" cap="flat" cmpd="sng">
              <a:solidFill>
                <a:srgbClr val="CC0000"/>
              </a:solidFill>
              <a:prstDash val="solid"/>
              <a:round/>
              <a:headEnd type="none" w="med" len="med"/>
              <a:tailEnd type="triangle" w="med" len="med"/>
            </a:ln>
          </p:spPr>
        </p:cxnSp>
        <p:cxnSp>
          <p:nvCxnSpPr>
            <p:cNvPr id="1860" name="Google Shape;1860;g304e2283cc1_0_667"/>
            <p:cNvCxnSpPr/>
            <p:nvPr/>
          </p:nvCxnSpPr>
          <p:spPr>
            <a:xfrm rot="10800000">
              <a:off x="4114" y="2249"/>
              <a:ext cx="0" cy="600"/>
            </a:xfrm>
            <a:prstGeom prst="straightConnector1">
              <a:avLst/>
            </a:prstGeom>
            <a:noFill/>
            <a:ln w="57150" cap="flat" cmpd="sng">
              <a:solidFill>
                <a:srgbClr val="CC0000"/>
              </a:solidFill>
              <a:prstDash val="solid"/>
              <a:round/>
              <a:headEnd type="none" w="med" len="med"/>
              <a:tailEnd type="triangle" w="med" len="med"/>
            </a:ln>
          </p:spPr>
        </p:cxnSp>
      </p:grpSp>
      <p:grpSp>
        <p:nvGrpSpPr>
          <p:cNvPr id="1861" name="Google Shape;1861;g304e2283cc1_0_667"/>
          <p:cNvGrpSpPr/>
          <p:nvPr/>
        </p:nvGrpSpPr>
        <p:grpSpPr>
          <a:xfrm>
            <a:off x="8717489" y="3666839"/>
            <a:ext cx="173038" cy="1014413"/>
            <a:chOff x="4005" y="2249"/>
            <a:chExt cx="109" cy="639"/>
          </a:xfrm>
        </p:grpSpPr>
        <p:cxnSp>
          <p:nvCxnSpPr>
            <p:cNvPr id="1862" name="Google Shape;1862;g304e2283cc1_0_667"/>
            <p:cNvCxnSpPr/>
            <p:nvPr/>
          </p:nvCxnSpPr>
          <p:spPr>
            <a:xfrm>
              <a:off x="4005" y="2288"/>
              <a:ext cx="0" cy="600"/>
            </a:xfrm>
            <a:prstGeom prst="straightConnector1">
              <a:avLst/>
            </a:prstGeom>
            <a:noFill/>
            <a:ln w="57150" cap="flat" cmpd="sng">
              <a:solidFill>
                <a:srgbClr val="CC0000"/>
              </a:solidFill>
              <a:prstDash val="solid"/>
              <a:round/>
              <a:headEnd type="none" w="med" len="med"/>
              <a:tailEnd type="triangle" w="med" len="med"/>
            </a:ln>
          </p:spPr>
        </p:cxnSp>
        <p:cxnSp>
          <p:nvCxnSpPr>
            <p:cNvPr id="1863" name="Google Shape;1863;g304e2283cc1_0_667"/>
            <p:cNvCxnSpPr/>
            <p:nvPr/>
          </p:nvCxnSpPr>
          <p:spPr>
            <a:xfrm rot="10800000">
              <a:off x="4114" y="2249"/>
              <a:ext cx="0" cy="600"/>
            </a:xfrm>
            <a:prstGeom prst="straightConnector1">
              <a:avLst/>
            </a:prstGeom>
            <a:noFill/>
            <a:ln w="57150" cap="flat" cmpd="sng">
              <a:solidFill>
                <a:srgbClr val="CC0000"/>
              </a:solidFill>
              <a:prstDash val="solid"/>
              <a:round/>
              <a:headEnd type="none" w="med" len="med"/>
              <a:tailEnd type="triangle" w="med" len="med"/>
            </a:ln>
          </p:spPr>
        </p:cxnSp>
      </p:grpSp>
      <p:sp>
        <p:nvSpPr>
          <p:cNvPr id="1864" name="Google Shape;1864;g304e2283cc1_0_667"/>
          <p:cNvSpPr txBox="1">
            <a:spLocks noGrp="1"/>
          </p:cNvSpPr>
          <p:nvPr>
            <p:ph type="title"/>
          </p:nvPr>
        </p:nvSpPr>
        <p:spPr>
          <a:xfrm>
            <a:off x="847176" y="312398"/>
            <a:ext cx="8569200" cy="576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F69C9"/>
              </a:buClr>
              <a:buSzPct val="100000"/>
              <a:buFont typeface="Calibri"/>
              <a:buNone/>
            </a:pPr>
            <a:r>
              <a:rPr lang="en-US" sz="2800" b="1">
                <a:solidFill>
                  <a:srgbClr val="0F69C9"/>
                </a:solidFill>
              </a:rPr>
              <a:t>Електронна структура під ARPES-мікроскопом:</a:t>
            </a:r>
            <a:br>
              <a:rPr lang="en-US" sz="2800" b="1">
                <a:solidFill>
                  <a:srgbClr val="0F69C9"/>
                </a:solidFill>
              </a:rPr>
            </a:br>
            <a:r>
              <a:rPr lang="en-US" sz="2800" b="1">
                <a:solidFill>
                  <a:srgbClr val="0F69C9"/>
                </a:solidFill>
              </a:rPr>
              <a:t>квантуються електронні стани</a:t>
            </a:r>
            <a:endParaRPr sz="2800" b="1">
              <a:solidFill>
                <a:srgbClr val="0F69C9"/>
              </a:solidFill>
            </a:endParaRPr>
          </a:p>
        </p:txBody>
      </p:sp>
      <p:sp>
        <p:nvSpPr>
          <p:cNvPr id="1865" name="Google Shape;1865;g304e2283cc1_0_667"/>
          <p:cNvSpPr txBox="1"/>
          <p:nvPr/>
        </p:nvSpPr>
        <p:spPr>
          <a:xfrm>
            <a:off x="4166922" y="5868247"/>
            <a:ext cx="2452800" cy="4002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Імпульс електрона: k</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66" name="Google Shape;1866;g304e2283cc1_0_667"/>
          <p:cNvSpPr txBox="1"/>
          <p:nvPr/>
        </p:nvSpPr>
        <p:spPr>
          <a:xfrm rot="-5400000">
            <a:off x="2568256" y="2629661"/>
            <a:ext cx="2454300" cy="4002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Енергія електрона: </a:t>
            </a:r>
            <a:r>
              <a:rPr kumimoji="0" lang="en-US"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sp>
        <p:nvSpPr>
          <p:cNvPr id="1867" name="Google Shape;1867;g304e2283cc1_0_667"/>
          <p:cNvSpPr txBox="1"/>
          <p:nvPr/>
        </p:nvSpPr>
        <p:spPr>
          <a:xfrm>
            <a:off x="4279519" y="1682011"/>
            <a:ext cx="21939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Електронна зонна </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структура: </a:t>
            </a:r>
            <a:r>
              <a:rPr kumimoji="0" lang="en-US"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ε</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(k)</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68" name="Google Shape;1868;g304e2283cc1_0_667"/>
          <p:cNvSpPr/>
          <p:nvPr/>
        </p:nvSpPr>
        <p:spPr>
          <a:xfrm>
            <a:off x="880680" y="1386735"/>
            <a:ext cx="2643300" cy="457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E = </a:t>
            </a:r>
            <a:r>
              <a:rPr kumimoji="0" lang="en-US" sz="2400" b="0" i="1" u="none" strike="noStrike" kern="0" cap="none" spc="0" normalizeH="0" baseline="0" noProof="0">
                <a:ln>
                  <a:noFill/>
                </a:ln>
                <a:solidFill>
                  <a:srgbClr val="000000"/>
                </a:solidFill>
                <a:effectLst/>
                <a:uLnTx/>
                <a:uFillTx/>
                <a:latin typeface="Arial"/>
                <a:ea typeface="Arial"/>
                <a:cs typeface="Arial"/>
                <a:sym typeface="Arial"/>
              </a:rPr>
              <a:t>mv</a:t>
            </a:r>
            <a:r>
              <a:rPr kumimoji="0" lang="en-US" sz="2400" b="0" i="0" u="none" strike="noStrike" kern="0" cap="none" spc="0" normalizeH="0" baseline="30000" noProof="0">
                <a:ln>
                  <a:noFill/>
                </a:ln>
                <a:solidFill>
                  <a:srgbClr val="000000"/>
                </a:solidFill>
                <a:effectLst/>
                <a:uLnTx/>
                <a:uFillTx/>
                <a:latin typeface="Arial"/>
                <a:ea typeface="Arial"/>
                <a:cs typeface="Arial"/>
                <a:sym typeface="Arial"/>
              </a:rPr>
              <a:t>2</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/2 = </a:t>
            </a:r>
            <a:r>
              <a:rPr kumimoji="0" lang="en-US" sz="2400" b="0" i="1" u="none" strike="noStrike" kern="0" cap="none" spc="0" normalizeH="0" baseline="0" noProof="0">
                <a:ln>
                  <a:noFill/>
                </a:ln>
                <a:solidFill>
                  <a:srgbClr val="000000"/>
                </a:solidFill>
                <a:effectLst/>
                <a:uLnTx/>
                <a:uFillTx/>
                <a:latin typeface="Arial"/>
                <a:ea typeface="Arial"/>
                <a:cs typeface="Arial"/>
                <a:sym typeface="Arial"/>
              </a:rPr>
              <a:t>p</a:t>
            </a:r>
            <a:r>
              <a:rPr kumimoji="0" lang="en-US" sz="2400" b="0" i="0" u="none" strike="noStrike" kern="0" cap="none" spc="0" normalizeH="0" baseline="30000" noProof="0">
                <a:ln>
                  <a:noFill/>
                </a:ln>
                <a:solidFill>
                  <a:srgbClr val="000000"/>
                </a:solidFill>
                <a:effectLst/>
                <a:uLnTx/>
                <a:uFillTx/>
                <a:latin typeface="Arial"/>
                <a:ea typeface="Arial"/>
                <a:cs typeface="Arial"/>
                <a:sym typeface="Arial"/>
              </a:rPr>
              <a:t>2</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/2</a:t>
            </a:r>
            <a:r>
              <a:rPr kumimoji="0" lang="en-US" sz="2400" b="0" i="1" u="none" strike="noStrike" kern="0" cap="none" spc="0" normalizeH="0" baseline="0" noProof="0">
                <a:ln>
                  <a:noFill/>
                </a:ln>
                <a:solidFill>
                  <a:srgbClr val="000000"/>
                </a:solidFill>
                <a:effectLst/>
                <a:uLnTx/>
                <a:uFillTx/>
                <a:latin typeface="Arial"/>
                <a:ea typeface="Arial"/>
                <a:cs typeface="Arial"/>
                <a:sym typeface="Arial"/>
              </a:rPr>
              <a:t>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9" name="Google Shape;1869;g304e2283cc1_0_667"/>
          <p:cNvSpPr/>
          <p:nvPr/>
        </p:nvSpPr>
        <p:spPr>
          <a:xfrm>
            <a:off x="883855" y="1918547"/>
            <a:ext cx="1022400" cy="457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1" u="none" strike="noStrike" kern="0" cap="none" spc="0" normalizeH="0" baseline="0" noProof="0">
                <a:ln>
                  <a:noFill/>
                </a:ln>
                <a:solidFill>
                  <a:srgbClr val="000000"/>
                </a:solidFill>
                <a:effectLst/>
                <a:uLnTx/>
                <a:uFillTx/>
                <a:latin typeface="Arial"/>
                <a:ea typeface="Arial"/>
                <a:cs typeface="Arial"/>
                <a:sym typeface="Arial"/>
              </a:rPr>
              <a:t>p = ħk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870" name="Google Shape;1870;g304e2283cc1_0_667"/>
          <p:cNvCxnSpPr/>
          <p:nvPr/>
        </p:nvCxnSpPr>
        <p:spPr>
          <a:xfrm>
            <a:off x="7010018" y="1266085"/>
            <a:ext cx="2430600" cy="0"/>
          </a:xfrm>
          <a:prstGeom prst="straightConnector1">
            <a:avLst/>
          </a:prstGeom>
          <a:noFill/>
          <a:ln w="60325" cap="flat" cmpd="sng">
            <a:solidFill>
              <a:schemeClr val="dk1"/>
            </a:solidFill>
            <a:prstDash val="solid"/>
            <a:round/>
            <a:headEnd type="none" w="med" len="med"/>
            <a:tailEnd type="none" w="med" len="med"/>
          </a:ln>
        </p:spPr>
      </p:cxnSp>
      <p:cxnSp>
        <p:nvCxnSpPr>
          <p:cNvPr id="1871" name="Google Shape;1871;g304e2283cc1_0_667"/>
          <p:cNvCxnSpPr/>
          <p:nvPr/>
        </p:nvCxnSpPr>
        <p:spPr>
          <a:xfrm>
            <a:off x="7002080" y="1254973"/>
            <a:ext cx="0" cy="270000"/>
          </a:xfrm>
          <a:prstGeom prst="straightConnector1">
            <a:avLst/>
          </a:prstGeom>
          <a:noFill/>
          <a:ln w="9525" cap="flat" cmpd="sng">
            <a:solidFill>
              <a:schemeClr val="dk1"/>
            </a:solidFill>
            <a:prstDash val="solid"/>
            <a:round/>
            <a:headEnd type="none" w="med" len="med"/>
            <a:tailEnd type="none" w="med" len="med"/>
          </a:ln>
        </p:spPr>
      </p:cxnSp>
      <p:cxnSp>
        <p:nvCxnSpPr>
          <p:cNvPr id="1872" name="Google Shape;1872;g304e2283cc1_0_667"/>
          <p:cNvCxnSpPr/>
          <p:nvPr/>
        </p:nvCxnSpPr>
        <p:spPr>
          <a:xfrm>
            <a:off x="9432543" y="1247035"/>
            <a:ext cx="0" cy="271500"/>
          </a:xfrm>
          <a:prstGeom prst="straightConnector1">
            <a:avLst/>
          </a:prstGeom>
          <a:noFill/>
          <a:ln w="9525" cap="flat" cmpd="sng">
            <a:solidFill>
              <a:schemeClr val="dk1"/>
            </a:solidFill>
            <a:prstDash val="solid"/>
            <a:round/>
            <a:headEnd type="none" w="med" len="med"/>
            <a:tailEnd type="none" w="med" len="med"/>
          </a:ln>
        </p:spPr>
      </p:cxnSp>
      <p:cxnSp>
        <p:nvCxnSpPr>
          <p:cNvPr id="1873" name="Google Shape;1873;g304e2283cc1_0_667"/>
          <p:cNvCxnSpPr/>
          <p:nvPr/>
        </p:nvCxnSpPr>
        <p:spPr>
          <a:xfrm>
            <a:off x="7002081" y="1481985"/>
            <a:ext cx="2430600" cy="0"/>
          </a:xfrm>
          <a:prstGeom prst="straightConnector1">
            <a:avLst/>
          </a:prstGeom>
          <a:noFill/>
          <a:ln w="9525" cap="flat" cmpd="sng">
            <a:solidFill>
              <a:schemeClr val="dk1"/>
            </a:solidFill>
            <a:prstDash val="solid"/>
            <a:round/>
            <a:headEnd type="stealth" w="med" len="med"/>
            <a:tailEnd type="stealth" w="med" len="med"/>
          </a:ln>
        </p:spPr>
      </p:cxnSp>
      <p:sp>
        <p:nvSpPr>
          <p:cNvPr id="1874" name="Google Shape;1874;g304e2283cc1_0_667"/>
          <p:cNvSpPr txBox="1"/>
          <p:nvPr/>
        </p:nvSpPr>
        <p:spPr>
          <a:xfrm>
            <a:off x="8059355" y="1350223"/>
            <a:ext cx="349200" cy="4155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100"/>
              <a:buFont typeface="Times New Roman"/>
              <a:buNone/>
              <a:tabLst/>
              <a:defRPr/>
            </a:pPr>
            <a:r>
              <a:rPr kumimoji="0" lang="en-US" sz="2100" b="1" i="1" u="none" strike="noStrike" kern="0" cap="none" spc="0" normalizeH="0" baseline="0" noProof="0">
                <a:ln>
                  <a:noFill/>
                </a:ln>
                <a:solidFill>
                  <a:srgbClr val="000000"/>
                </a:solidFill>
                <a:effectLst/>
                <a:uLnTx/>
                <a:uFillTx/>
                <a:latin typeface="Times New Roman"/>
                <a:ea typeface="Times New Roman"/>
                <a:cs typeface="Times New Roman"/>
                <a:sym typeface="Times New Roman"/>
              </a:rPr>
              <a:t>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5" name="Google Shape;1875;g304e2283cc1_0_667"/>
          <p:cNvSpPr/>
          <p:nvPr/>
        </p:nvSpPr>
        <p:spPr>
          <a:xfrm>
            <a:off x="4752934" y="4044210"/>
            <a:ext cx="423600" cy="431700"/>
          </a:xfrm>
          <a:prstGeom prst="ellipse">
            <a:avLst/>
          </a:pr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76" name="Google Shape;1876;g304e2283cc1_0_667"/>
          <p:cNvSpPr/>
          <p:nvPr/>
        </p:nvSpPr>
        <p:spPr>
          <a:xfrm>
            <a:off x="5280521" y="3712044"/>
            <a:ext cx="1633608" cy="1573967"/>
          </a:xfrm>
          <a:custGeom>
            <a:avLst/>
            <a:gdLst/>
            <a:ahLst/>
            <a:cxnLst/>
            <a:rect l="l" t="t" r="r" b="b"/>
            <a:pathLst>
              <a:path w="1411324" h="1573967" extrusionOk="0">
                <a:moveTo>
                  <a:pt x="62210" y="464695"/>
                </a:moveTo>
                <a:lnTo>
                  <a:pt x="901659" y="509665"/>
                </a:lnTo>
                <a:lnTo>
                  <a:pt x="946629" y="0"/>
                </a:lnTo>
                <a:lnTo>
                  <a:pt x="1411324" y="989351"/>
                </a:lnTo>
                <a:lnTo>
                  <a:pt x="646826" y="1573967"/>
                </a:lnTo>
                <a:lnTo>
                  <a:pt x="787317" y="1064551"/>
                </a:lnTo>
                <a:lnTo>
                  <a:pt x="0" y="734018"/>
                </a:lnTo>
                <a:lnTo>
                  <a:pt x="51300" y="469276"/>
                </a:lnTo>
                <a:lnTo>
                  <a:pt x="62210" y="464695"/>
                </a:lnTo>
                <a:close/>
              </a:path>
            </a:pathLst>
          </a:custGeom>
          <a:solidFill>
            <a:schemeClr val="lt1"/>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77" name="Google Shape;1877;g304e2283cc1_0_667"/>
          <p:cNvSpPr/>
          <p:nvPr/>
        </p:nvSpPr>
        <p:spPr>
          <a:xfrm>
            <a:off x="5165766" y="3081632"/>
            <a:ext cx="86400" cy="86400"/>
          </a:xfrm>
          <a:prstGeom prst="ellipse">
            <a:avLst/>
          </a:prstGeom>
          <a:solidFill>
            <a:srgbClr val="FFC0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882"/>
        <p:cNvGrpSpPr/>
        <p:nvPr/>
      </p:nvGrpSpPr>
      <p:grpSpPr>
        <a:xfrm>
          <a:off x="0" y="0"/>
          <a:ext cx="0" cy="0"/>
          <a:chOff x="0" y="0"/>
          <a:chExt cx="0" cy="0"/>
        </a:xfrm>
      </p:grpSpPr>
      <p:grpSp>
        <p:nvGrpSpPr>
          <p:cNvPr id="1883" name="Google Shape;1883;g304e2283cc1_0_711"/>
          <p:cNvGrpSpPr/>
          <p:nvPr/>
        </p:nvGrpSpPr>
        <p:grpSpPr>
          <a:xfrm>
            <a:off x="4944380" y="1444744"/>
            <a:ext cx="2676710" cy="2516072"/>
            <a:chOff x="4667765" y="1573774"/>
            <a:chExt cx="3921920" cy="3679544"/>
          </a:xfrm>
        </p:grpSpPr>
        <p:sp>
          <p:nvSpPr>
            <p:cNvPr id="1884" name="Google Shape;1884;g304e2283cc1_0_711"/>
            <p:cNvSpPr/>
            <p:nvPr/>
          </p:nvSpPr>
          <p:spPr>
            <a:xfrm>
              <a:off x="5159165" y="1907124"/>
              <a:ext cx="2790783" cy="2936792"/>
            </a:xfrm>
            <a:custGeom>
              <a:avLst/>
              <a:gdLst/>
              <a:ahLst/>
              <a:cxnLst/>
              <a:rect l="l" t="t" r="r" b="b"/>
              <a:pathLst>
                <a:path w="1931" h="2317" extrusionOk="0">
                  <a:moveTo>
                    <a:pt x="0" y="0"/>
                  </a:moveTo>
                  <a:cubicBezTo>
                    <a:pt x="217" y="0"/>
                    <a:pt x="481" y="2317"/>
                    <a:pt x="962" y="2317"/>
                  </a:cubicBezTo>
                  <a:cubicBezTo>
                    <a:pt x="1443" y="2317"/>
                    <a:pt x="1687" y="0"/>
                    <a:pt x="1931" y="0"/>
                  </a:cubicBezTo>
                </a:path>
              </a:pathLst>
            </a:custGeom>
            <a:noFill/>
            <a:ln w="38100" cap="rnd" cmpd="sng">
              <a:solidFill>
                <a:schemeClr val="lt2"/>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85" name="Google Shape;1885;g304e2283cc1_0_711"/>
            <p:cNvCxnSpPr/>
            <p:nvPr/>
          </p:nvCxnSpPr>
          <p:spPr>
            <a:xfrm>
              <a:off x="4733280" y="2723393"/>
              <a:ext cx="3757500" cy="0"/>
            </a:xfrm>
            <a:prstGeom prst="straightConnector1">
              <a:avLst/>
            </a:prstGeom>
            <a:noFill/>
            <a:ln w="19050" cap="flat" cmpd="sng">
              <a:solidFill>
                <a:schemeClr val="dk1"/>
              </a:solidFill>
              <a:prstDash val="solid"/>
              <a:round/>
              <a:headEnd type="none" w="med" len="med"/>
              <a:tailEnd type="stealth" w="med" len="med"/>
            </a:ln>
          </p:spPr>
        </p:cxnSp>
        <p:sp>
          <p:nvSpPr>
            <p:cNvPr id="1886" name="Google Shape;1886;g304e2283cc1_0_711"/>
            <p:cNvSpPr txBox="1"/>
            <p:nvPr/>
          </p:nvSpPr>
          <p:spPr>
            <a:xfrm>
              <a:off x="7964485" y="2743673"/>
              <a:ext cx="625200" cy="675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US" sz="24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400" b="1" i="0" u="none" strike="noStrike" kern="0" cap="none" spc="0" normalizeH="0" baseline="-25000" noProof="0">
                  <a:ln>
                    <a:noFill/>
                  </a:ln>
                  <a:solidFill>
                    <a:srgbClr val="000000"/>
                  </a:solidFill>
                  <a:effectLst/>
                  <a:uLnTx/>
                  <a:uFillTx/>
                  <a:latin typeface="Calibri"/>
                  <a:ea typeface="Calibri"/>
                  <a:cs typeface="Calibri"/>
                  <a:sym typeface="Calibri"/>
                </a:rPr>
                <a:t>x</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7" name="Google Shape;1887;g304e2283cc1_0_711"/>
            <p:cNvSpPr txBox="1"/>
            <p:nvPr/>
          </p:nvSpPr>
          <p:spPr>
            <a:xfrm>
              <a:off x="5987680" y="1573774"/>
              <a:ext cx="526200" cy="6753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400"/>
                <a:buFont typeface="Noto Sans Symbols"/>
                <a:buNone/>
                <a:tabLst/>
                <a:defRPr/>
              </a:pPr>
              <a:r>
                <a:rPr kumimoji="0" lang="en-US"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sp>
          <p:nvSpPr>
            <p:cNvPr id="1888" name="Google Shape;1888;g304e2283cc1_0_711"/>
            <p:cNvSpPr/>
            <p:nvPr/>
          </p:nvSpPr>
          <p:spPr>
            <a:xfrm>
              <a:off x="5519642" y="2713254"/>
              <a:ext cx="2045120" cy="2133198"/>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571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89" name="Google Shape;1889;g304e2283cc1_0_711"/>
            <p:cNvSpPr/>
            <p:nvPr/>
          </p:nvSpPr>
          <p:spPr>
            <a:xfrm>
              <a:off x="5522793" y="2435672"/>
              <a:ext cx="2043600" cy="575400"/>
            </a:xfrm>
            <a:prstGeom prst="ellipse">
              <a:avLst/>
            </a:prstGeom>
            <a:solidFill>
              <a:schemeClr val="lt1"/>
            </a:solidFill>
            <a:ln w="57150" cap="flat" cmpd="sng">
              <a:solidFill>
                <a:srgbClr val="E4E46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90" name="Google Shape;1890;g304e2283cc1_0_711"/>
            <p:cNvCxnSpPr/>
            <p:nvPr/>
          </p:nvCxnSpPr>
          <p:spPr>
            <a:xfrm flipH="1">
              <a:off x="4667765" y="1918532"/>
              <a:ext cx="3494400" cy="1697100"/>
            </a:xfrm>
            <a:prstGeom prst="straightConnector1">
              <a:avLst/>
            </a:prstGeom>
            <a:noFill/>
            <a:ln w="19050" cap="flat" cmpd="sng">
              <a:solidFill>
                <a:schemeClr val="dk1"/>
              </a:solidFill>
              <a:prstDash val="solid"/>
              <a:round/>
              <a:headEnd type="none" w="med" len="med"/>
              <a:tailEnd type="stealth" w="med" len="med"/>
            </a:ln>
          </p:spPr>
        </p:cxnSp>
        <p:sp>
          <p:nvSpPr>
            <p:cNvPr id="1891" name="Google Shape;1891;g304e2283cc1_0_711"/>
            <p:cNvSpPr txBox="1"/>
            <p:nvPr/>
          </p:nvSpPr>
          <p:spPr>
            <a:xfrm>
              <a:off x="4865551" y="3548535"/>
              <a:ext cx="630000" cy="675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US" sz="24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400" b="1" i="0" u="none" strike="noStrike" kern="0" cap="none" spc="0" normalizeH="0" baseline="-25000" noProof="0">
                  <a:ln>
                    <a:noFill/>
                  </a:ln>
                  <a:solidFill>
                    <a:srgbClr val="000000"/>
                  </a:solidFill>
                  <a:effectLst/>
                  <a:uLnTx/>
                  <a:uFillTx/>
                  <a:latin typeface="Calibri"/>
                  <a:ea typeface="Calibri"/>
                  <a:cs typeface="Calibri"/>
                  <a:sym typeface="Calibri"/>
                </a:rPr>
                <a: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892" name="Google Shape;1892;g304e2283cc1_0_711"/>
            <p:cNvCxnSpPr/>
            <p:nvPr/>
          </p:nvCxnSpPr>
          <p:spPr>
            <a:xfrm>
              <a:off x="4667871" y="2723393"/>
              <a:ext cx="3692100" cy="0"/>
            </a:xfrm>
            <a:prstGeom prst="straightConnector1">
              <a:avLst/>
            </a:prstGeom>
            <a:noFill/>
            <a:ln w="19050" cap="flat" cmpd="sng">
              <a:solidFill>
                <a:srgbClr val="0033CC"/>
              </a:solidFill>
              <a:prstDash val="dash"/>
              <a:round/>
              <a:headEnd type="none" w="med" len="med"/>
              <a:tailEnd type="none" w="med" len="med"/>
            </a:ln>
          </p:spPr>
        </p:cxnSp>
        <p:cxnSp>
          <p:nvCxnSpPr>
            <p:cNvPr id="1893" name="Google Shape;1893;g304e2283cc1_0_711"/>
            <p:cNvCxnSpPr/>
            <p:nvPr/>
          </p:nvCxnSpPr>
          <p:spPr>
            <a:xfrm rot="10800000">
              <a:off x="6544382" y="1573818"/>
              <a:ext cx="0" cy="3679500"/>
            </a:xfrm>
            <a:prstGeom prst="straightConnector1">
              <a:avLst/>
            </a:prstGeom>
            <a:noFill/>
            <a:ln w="19050" cap="flat" cmpd="sng">
              <a:solidFill>
                <a:schemeClr val="dk1"/>
              </a:solidFill>
              <a:prstDash val="solid"/>
              <a:round/>
              <a:headEnd type="none" w="med" len="med"/>
              <a:tailEnd type="stealth" w="med" len="med"/>
            </a:ln>
          </p:spPr>
        </p:cxnSp>
      </p:grpSp>
      <p:pic>
        <p:nvPicPr>
          <p:cNvPr id="1894" name="Google Shape;1894;g304e2283cc1_0_711" descr="http://www.phys.ufl.edu/fermisurface/jpg/K.jpg"/>
          <p:cNvPicPr preferRelativeResize="0"/>
          <p:nvPr/>
        </p:nvPicPr>
        <p:blipFill rotWithShape="1">
          <a:blip r:embed="rId3">
            <a:alphaModFix/>
          </a:blip>
          <a:srcRect/>
          <a:stretch/>
        </p:blipFill>
        <p:spPr>
          <a:xfrm>
            <a:off x="7906503" y="1228893"/>
            <a:ext cx="2417762" cy="2236787"/>
          </a:xfrm>
          <a:prstGeom prst="rect">
            <a:avLst/>
          </a:prstGeom>
          <a:noFill/>
          <a:ln>
            <a:noFill/>
          </a:ln>
        </p:spPr>
      </p:pic>
      <p:grpSp>
        <p:nvGrpSpPr>
          <p:cNvPr id="1895" name="Google Shape;1895;g304e2283cc1_0_711"/>
          <p:cNvGrpSpPr/>
          <p:nvPr/>
        </p:nvGrpSpPr>
        <p:grpSpPr>
          <a:xfrm>
            <a:off x="1732718" y="1448068"/>
            <a:ext cx="2676451" cy="2516072"/>
            <a:chOff x="386075" y="1573774"/>
            <a:chExt cx="3922114" cy="3679544"/>
          </a:xfrm>
        </p:grpSpPr>
        <p:sp>
          <p:nvSpPr>
            <p:cNvPr id="1896" name="Google Shape;1896;g304e2283cc1_0_711"/>
            <p:cNvSpPr/>
            <p:nvPr/>
          </p:nvSpPr>
          <p:spPr>
            <a:xfrm>
              <a:off x="877369" y="1907124"/>
              <a:ext cx="2790783" cy="2936792"/>
            </a:xfrm>
            <a:custGeom>
              <a:avLst/>
              <a:gdLst/>
              <a:ahLst/>
              <a:cxnLst/>
              <a:rect l="l" t="t" r="r" b="b"/>
              <a:pathLst>
                <a:path w="1931" h="2317" extrusionOk="0">
                  <a:moveTo>
                    <a:pt x="0" y="0"/>
                  </a:moveTo>
                  <a:cubicBezTo>
                    <a:pt x="217" y="0"/>
                    <a:pt x="481" y="2317"/>
                    <a:pt x="962" y="2317"/>
                  </a:cubicBezTo>
                  <a:cubicBezTo>
                    <a:pt x="1443" y="2317"/>
                    <a:pt x="1687" y="0"/>
                    <a:pt x="1931" y="0"/>
                  </a:cubicBezTo>
                </a:path>
              </a:pathLst>
            </a:custGeom>
            <a:noFill/>
            <a:ln w="38100" cap="rnd" cmpd="sng">
              <a:solidFill>
                <a:schemeClr val="lt2"/>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97" name="Google Shape;1897;g304e2283cc1_0_711"/>
            <p:cNvCxnSpPr/>
            <p:nvPr/>
          </p:nvCxnSpPr>
          <p:spPr>
            <a:xfrm>
              <a:off x="451484" y="2723393"/>
              <a:ext cx="3757500" cy="0"/>
            </a:xfrm>
            <a:prstGeom prst="straightConnector1">
              <a:avLst/>
            </a:prstGeom>
            <a:noFill/>
            <a:ln w="19050" cap="flat" cmpd="sng">
              <a:solidFill>
                <a:schemeClr val="dk1"/>
              </a:solidFill>
              <a:prstDash val="solid"/>
              <a:round/>
              <a:headEnd type="none" w="med" len="med"/>
              <a:tailEnd type="stealth" w="med" len="med"/>
            </a:ln>
          </p:spPr>
        </p:cxnSp>
        <p:sp>
          <p:nvSpPr>
            <p:cNvPr id="1898" name="Google Shape;1898;g304e2283cc1_0_711"/>
            <p:cNvSpPr txBox="1"/>
            <p:nvPr/>
          </p:nvSpPr>
          <p:spPr>
            <a:xfrm>
              <a:off x="3682689" y="2743673"/>
              <a:ext cx="625500" cy="675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US" sz="24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400" b="1" i="0" u="none" strike="noStrike" kern="0" cap="none" spc="0" normalizeH="0" baseline="-25000" noProof="0">
                  <a:ln>
                    <a:noFill/>
                  </a:ln>
                  <a:solidFill>
                    <a:srgbClr val="000000"/>
                  </a:solidFill>
                  <a:effectLst/>
                  <a:uLnTx/>
                  <a:uFillTx/>
                  <a:latin typeface="Calibri"/>
                  <a:ea typeface="Calibri"/>
                  <a:cs typeface="Calibri"/>
                  <a:sym typeface="Calibri"/>
                </a:rPr>
                <a:t>x</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9" name="Google Shape;1899;g304e2283cc1_0_711"/>
            <p:cNvSpPr txBox="1"/>
            <p:nvPr/>
          </p:nvSpPr>
          <p:spPr>
            <a:xfrm>
              <a:off x="1705884" y="1573774"/>
              <a:ext cx="526200" cy="6753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400"/>
                <a:buFont typeface="Noto Sans Symbols"/>
                <a:buNone/>
                <a:tabLst/>
                <a:defRPr/>
              </a:pPr>
              <a:r>
                <a:rPr kumimoji="0" lang="en-US"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sp>
          <p:nvSpPr>
            <p:cNvPr id="1900" name="Google Shape;1900;g304e2283cc1_0_711"/>
            <p:cNvSpPr/>
            <p:nvPr/>
          </p:nvSpPr>
          <p:spPr>
            <a:xfrm>
              <a:off x="1237846" y="2713254"/>
              <a:ext cx="2045120" cy="2133198"/>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571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01" name="Google Shape;1901;g304e2283cc1_0_711"/>
            <p:cNvCxnSpPr/>
            <p:nvPr/>
          </p:nvCxnSpPr>
          <p:spPr>
            <a:xfrm>
              <a:off x="386075" y="2723393"/>
              <a:ext cx="3692100" cy="0"/>
            </a:xfrm>
            <a:prstGeom prst="straightConnector1">
              <a:avLst/>
            </a:prstGeom>
            <a:noFill/>
            <a:ln w="19050" cap="flat" cmpd="sng">
              <a:solidFill>
                <a:srgbClr val="0033CC"/>
              </a:solidFill>
              <a:prstDash val="dash"/>
              <a:round/>
              <a:headEnd type="none" w="med" len="med"/>
              <a:tailEnd type="none" w="med" len="med"/>
            </a:ln>
          </p:spPr>
        </p:cxnSp>
        <p:cxnSp>
          <p:nvCxnSpPr>
            <p:cNvPr id="1902" name="Google Shape;1902;g304e2283cc1_0_711"/>
            <p:cNvCxnSpPr/>
            <p:nvPr/>
          </p:nvCxnSpPr>
          <p:spPr>
            <a:xfrm rot="10800000">
              <a:off x="2262586" y="1573818"/>
              <a:ext cx="0" cy="3679500"/>
            </a:xfrm>
            <a:prstGeom prst="straightConnector1">
              <a:avLst/>
            </a:prstGeom>
            <a:noFill/>
            <a:ln w="19050" cap="flat" cmpd="sng">
              <a:solidFill>
                <a:schemeClr val="dk1"/>
              </a:solidFill>
              <a:prstDash val="solid"/>
              <a:round/>
              <a:headEnd type="none" w="med" len="med"/>
              <a:tailEnd type="stealth" w="med" len="med"/>
            </a:ln>
          </p:spPr>
        </p:cxnSp>
        <p:sp>
          <p:nvSpPr>
            <p:cNvPr id="1903" name="Google Shape;1903;g304e2283cc1_0_711"/>
            <p:cNvSpPr/>
            <p:nvPr/>
          </p:nvSpPr>
          <p:spPr>
            <a:xfrm>
              <a:off x="1179367" y="2674154"/>
              <a:ext cx="116400" cy="106800"/>
            </a:xfrm>
            <a:prstGeom prst="ellipse">
              <a:avLst/>
            </a:prstGeom>
            <a:solidFill>
              <a:srgbClr val="E4E4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904" name="Google Shape;1904;g304e2283cc1_0_711"/>
            <p:cNvSpPr/>
            <p:nvPr/>
          </p:nvSpPr>
          <p:spPr>
            <a:xfrm>
              <a:off x="3219591" y="2674154"/>
              <a:ext cx="116400" cy="106800"/>
            </a:xfrm>
            <a:prstGeom prst="ellipse">
              <a:avLst/>
            </a:prstGeom>
            <a:solidFill>
              <a:srgbClr val="E4E4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1905" name="Google Shape;1905;g304e2283cc1_0_711"/>
          <p:cNvSpPr txBox="1"/>
          <p:nvPr/>
        </p:nvSpPr>
        <p:spPr>
          <a:xfrm>
            <a:off x="7927140" y="1228894"/>
            <a:ext cx="514500" cy="7389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100"/>
              <a:buFont typeface="Arial"/>
              <a:buNone/>
              <a:tabLst/>
              <a:defRPr/>
            </a:pPr>
            <a:r>
              <a:rPr kumimoji="0" lang="en-US" sz="2100" b="1" i="0" u="none" strike="noStrike" kern="0" cap="none" spc="0" normalizeH="0" baseline="0" noProof="0">
                <a:ln>
                  <a:noFill/>
                </a:ln>
                <a:solidFill>
                  <a:srgbClr val="000000"/>
                </a:solidFill>
                <a:effectLst/>
                <a:uLnTx/>
                <a:uFillTx/>
                <a:latin typeface="Arial"/>
                <a:ea typeface="Arial"/>
                <a:cs typeface="Arial"/>
                <a:sym typeface="Arial"/>
              </a:rPr>
              <a:t>  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6" name="Google Shape;1906;g304e2283cc1_0_711"/>
          <p:cNvSpPr txBox="1"/>
          <p:nvPr/>
        </p:nvSpPr>
        <p:spPr>
          <a:xfrm>
            <a:off x="1515228" y="284919"/>
            <a:ext cx="8896500" cy="5079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70C0"/>
              </a:buClr>
              <a:buSzPts val="2700"/>
              <a:buFont typeface="Calibri"/>
              <a:buNone/>
              <a:tabLst/>
              <a:defRPr/>
            </a:pPr>
            <a:r>
              <a:rPr kumimoji="0" lang="en-US" sz="2700" b="1" i="0" u="none" strike="noStrike" kern="0" cap="none" spc="0" normalizeH="0" baseline="0" noProof="0">
                <a:ln>
                  <a:noFill/>
                </a:ln>
                <a:solidFill>
                  <a:srgbClr val="0070C0"/>
                </a:solidFill>
                <a:effectLst/>
                <a:uLnTx/>
                <a:uFillTx/>
                <a:latin typeface="Calibri"/>
                <a:ea typeface="Calibri"/>
                <a:cs typeface="Calibri"/>
                <a:sym typeface="Calibri"/>
              </a:rPr>
              <a:t>Fermi surface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7" name="Google Shape;1907;g304e2283cc1_0_711"/>
          <p:cNvSpPr txBox="1"/>
          <p:nvPr/>
        </p:nvSpPr>
        <p:spPr>
          <a:xfrm>
            <a:off x="2750304" y="4240382"/>
            <a:ext cx="528600" cy="415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100"/>
              <a:buFont typeface="Arial"/>
              <a:buNone/>
              <a:tabLst/>
              <a:defRPr/>
            </a:pPr>
            <a:r>
              <a:rPr kumimoji="0" lang="en-US" sz="2100" b="1" i="0" u="none" strike="noStrike" kern="0" cap="none" spc="0" normalizeH="0" baseline="0" noProof="0">
                <a:ln>
                  <a:noFill/>
                </a:ln>
                <a:solidFill>
                  <a:srgbClr val="0070C0"/>
                </a:solidFill>
                <a:effectLst/>
                <a:uLnTx/>
                <a:uFillTx/>
                <a:latin typeface="Arial"/>
                <a:ea typeface="Arial"/>
                <a:cs typeface="Arial"/>
                <a:sym typeface="Arial"/>
              </a:rPr>
              <a:t>1D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8" name="Google Shape;1908;g304e2283cc1_0_711"/>
          <p:cNvSpPr txBox="1"/>
          <p:nvPr/>
        </p:nvSpPr>
        <p:spPr>
          <a:xfrm>
            <a:off x="5963403" y="4240382"/>
            <a:ext cx="527100" cy="415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100"/>
              <a:buFont typeface="Arial"/>
              <a:buNone/>
              <a:tabLst/>
              <a:defRPr/>
            </a:pPr>
            <a:r>
              <a:rPr kumimoji="0" lang="en-US" sz="2100" b="1" i="0" u="none" strike="noStrike" kern="0" cap="none" spc="0" normalizeH="0" baseline="0" noProof="0">
                <a:ln>
                  <a:noFill/>
                </a:ln>
                <a:solidFill>
                  <a:srgbClr val="0070C0"/>
                </a:solidFill>
                <a:effectLst/>
                <a:uLnTx/>
                <a:uFillTx/>
                <a:latin typeface="Arial"/>
                <a:ea typeface="Arial"/>
                <a:cs typeface="Arial"/>
                <a:sym typeface="Arial"/>
              </a:rPr>
              <a:t>2D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9" name="Google Shape;1909;g304e2283cc1_0_711"/>
          <p:cNvSpPr txBox="1"/>
          <p:nvPr/>
        </p:nvSpPr>
        <p:spPr>
          <a:xfrm>
            <a:off x="8933615" y="4240382"/>
            <a:ext cx="527100" cy="415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100"/>
              <a:buFont typeface="Arial"/>
              <a:buNone/>
              <a:tabLst/>
              <a:defRPr/>
            </a:pPr>
            <a:r>
              <a:rPr kumimoji="0" lang="en-US" sz="2100" b="1" i="0" u="none" strike="noStrike" kern="0" cap="none" spc="0" normalizeH="0" baseline="0" noProof="0">
                <a:ln>
                  <a:noFill/>
                </a:ln>
                <a:solidFill>
                  <a:srgbClr val="0070C0"/>
                </a:solidFill>
                <a:effectLst/>
                <a:uLnTx/>
                <a:uFillTx/>
                <a:latin typeface="Arial"/>
                <a:ea typeface="Arial"/>
                <a:cs typeface="Arial"/>
                <a:sym typeface="Arial"/>
              </a:rPr>
              <a:t>3D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910" name="Google Shape;1910;g304e2283cc1_0_711"/>
          <p:cNvCxnSpPr/>
          <p:nvPr/>
        </p:nvCxnSpPr>
        <p:spPr>
          <a:xfrm>
            <a:off x="2435889" y="5257199"/>
            <a:ext cx="1017600" cy="0"/>
          </a:xfrm>
          <a:prstGeom prst="straightConnector1">
            <a:avLst/>
          </a:prstGeom>
          <a:noFill/>
          <a:ln w="60325" cap="flat" cmpd="sng">
            <a:solidFill>
              <a:srgbClr val="0070C0"/>
            </a:solidFill>
            <a:prstDash val="solid"/>
            <a:round/>
            <a:headEnd type="none" w="med" len="med"/>
            <a:tailEnd type="none" w="med" len="med"/>
          </a:ln>
        </p:spPr>
      </p:cxnSp>
      <p:sp>
        <p:nvSpPr>
          <p:cNvPr id="1911" name="Google Shape;1911;g304e2283cc1_0_711"/>
          <p:cNvSpPr/>
          <p:nvPr/>
        </p:nvSpPr>
        <p:spPr>
          <a:xfrm>
            <a:off x="5797842" y="5001766"/>
            <a:ext cx="981300" cy="981300"/>
          </a:xfrm>
          <a:prstGeom prst="rect">
            <a:avLst/>
          </a:prstGeom>
          <a:gradFill>
            <a:gsLst>
              <a:gs pos="0">
                <a:srgbClr val="7EC7FF"/>
              </a:gs>
              <a:gs pos="100000">
                <a:srgbClr val="0F69C9"/>
              </a:gs>
            </a:gsLst>
            <a:path path="circle">
              <a:fillToRect l="50000" t="50000" r="50000" b="50000"/>
            </a:path>
            <a:tileRect/>
          </a:gra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912" name="Google Shape;1912;g304e2283cc1_0_711"/>
          <p:cNvSpPr/>
          <p:nvPr/>
        </p:nvSpPr>
        <p:spPr>
          <a:xfrm>
            <a:off x="8682415" y="4957263"/>
            <a:ext cx="1107000" cy="1024500"/>
          </a:xfrm>
          <a:prstGeom prst="cube">
            <a:avLst>
              <a:gd name="adj" fmla="val 26566"/>
            </a:avLst>
          </a:prstGeom>
          <a:solidFill>
            <a:srgbClr val="7EC7FF"/>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917"/>
        <p:cNvGrpSpPr/>
        <p:nvPr/>
      </p:nvGrpSpPr>
      <p:grpSpPr>
        <a:xfrm>
          <a:off x="0" y="0"/>
          <a:ext cx="0" cy="0"/>
          <a:chOff x="0" y="0"/>
          <a:chExt cx="0" cy="0"/>
        </a:xfrm>
      </p:grpSpPr>
      <p:pic>
        <p:nvPicPr>
          <p:cNvPr id="1918" name="Google Shape;1918;g304e2283cc1_0_745"/>
          <p:cNvPicPr preferRelativeResize="0"/>
          <p:nvPr/>
        </p:nvPicPr>
        <p:blipFill rotWithShape="1">
          <a:blip r:embed="rId3">
            <a:alphaModFix/>
          </a:blip>
          <a:srcRect/>
          <a:stretch/>
        </p:blipFill>
        <p:spPr>
          <a:xfrm>
            <a:off x="405546" y="1686722"/>
            <a:ext cx="11451818" cy="4842932"/>
          </a:xfrm>
          <a:prstGeom prst="rect">
            <a:avLst/>
          </a:prstGeom>
          <a:noFill/>
          <a:ln>
            <a:noFill/>
          </a:ln>
        </p:spPr>
      </p:pic>
      <p:pic>
        <p:nvPicPr>
          <p:cNvPr id="1919" name="Google Shape;1919;g304e2283cc1_0_745"/>
          <p:cNvPicPr preferRelativeResize="0"/>
          <p:nvPr/>
        </p:nvPicPr>
        <p:blipFill rotWithShape="1">
          <a:blip r:embed="rId4">
            <a:alphaModFix/>
          </a:blip>
          <a:srcRect/>
          <a:stretch/>
        </p:blipFill>
        <p:spPr>
          <a:xfrm>
            <a:off x="3705147" y="655639"/>
            <a:ext cx="3163889" cy="2332037"/>
          </a:xfrm>
          <a:prstGeom prst="rect">
            <a:avLst/>
          </a:prstGeom>
          <a:noFill/>
          <a:ln>
            <a:noFill/>
          </a:ln>
        </p:spPr>
      </p:pic>
      <p:pic>
        <p:nvPicPr>
          <p:cNvPr id="1920" name="Google Shape;1920;g304e2283cc1_0_745"/>
          <p:cNvPicPr preferRelativeResize="0"/>
          <p:nvPr/>
        </p:nvPicPr>
        <p:blipFill rotWithShape="1">
          <a:blip r:embed="rId5">
            <a:alphaModFix/>
          </a:blip>
          <a:srcRect/>
          <a:stretch/>
        </p:blipFill>
        <p:spPr>
          <a:xfrm>
            <a:off x="6332461" y="749300"/>
            <a:ext cx="2162176" cy="2152651"/>
          </a:xfrm>
          <a:prstGeom prst="rect">
            <a:avLst/>
          </a:prstGeom>
          <a:noFill/>
          <a:ln>
            <a:noFill/>
          </a:ln>
        </p:spPr>
      </p:pic>
      <p:pic>
        <p:nvPicPr>
          <p:cNvPr id="1921" name="Google Shape;1921;g304e2283cc1_0_745"/>
          <p:cNvPicPr preferRelativeResize="0"/>
          <p:nvPr/>
        </p:nvPicPr>
        <p:blipFill rotWithShape="1">
          <a:blip r:embed="rId6">
            <a:alphaModFix/>
          </a:blip>
          <a:srcRect/>
          <a:stretch/>
        </p:blipFill>
        <p:spPr>
          <a:xfrm>
            <a:off x="4722813" y="5821892"/>
            <a:ext cx="3771820" cy="707762"/>
          </a:xfrm>
          <a:prstGeom prst="rect">
            <a:avLst/>
          </a:prstGeom>
          <a:noFill/>
          <a:ln>
            <a:noFill/>
          </a:ln>
        </p:spPr>
      </p:pic>
      <p:sp>
        <p:nvSpPr>
          <p:cNvPr id="1922" name="Google Shape;1922;g304e2283cc1_0_745"/>
          <p:cNvSpPr txBox="1"/>
          <p:nvPr/>
        </p:nvSpPr>
        <p:spPr>
          <a:xfrm>
            <a:off x="8563830" y="6274860"/>
            <a:ext cx="3496200" cy="58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en-US" sz="1600" b="1" i="0" u="sng" strike="noStrike" kern="0" cap="none" spc="0" normalizeH="0" baseline="0" noProof="0">
                <a:ln>
                  <a:noFill/>
                </a:ln>
                <a:solidFill>
                  <a:srgbClr val="000000"/>
                </a:solidFill>
                <a:effectLst/>
                <a:uLnTx/>
                <a:uFillTx/>
                <a:latin typeface="Calibri"/>
                <a:ea typeface="Calibri"/>
                <a:cs typeface="Calibri"/>
                <a:sym typeface="Calibri"/>
                <a:hlinkClick r:id="rId7">
                  <a:extLst>
                    <a:ext uri="{A12FA001-AC4F-418D-AE19-62706E023703}">
                      <ahyp:hlinkClr xmlns:ahyp="http://schemas.microsoft.com/office/drawing/2018/hyperlinkcolor" val="tx"/>
                    </a:ext>
                  </a:extLst>
                </a:hlinkClick>
              </a:rPr>
              <a:t>http://www.phys.ufl.edu/fermisurface/</a:t>
            </a:r>
            <a:r>
              <a:rPr kumimoji="0" lang="en-US" sz="1600" b="1"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3" name="Google Shape;1923;g304e2283cc1_0_745"/>
          <p:cNvSpPr txBox="1"/>
          <p:nvPr/>
        </p:nvSpPr>
        <p:spPr>
          <a:xfrm>
            <a:off x="3254376" y="968375"/>
            <a:ext cx="479400" cy="646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000000"/>
                </a:solidFill>
                <a:effectLst/>
                <a:uLnTx/>
                <a:uFillTx/>
                <a:latin typeface="Arial"/>
                <a:ea typeface="Arial"/>
                <a:cs typeface="Arial"/>
                <a:sym typeface="Arial"/>
              </a:rPr>
              <a:t>Nb</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4" name="Google Shape;1924;g304e2283cc1_0_745"/>
          <p:cNvSpPr txBox="1"/>
          <p:nvPr/>
        </p:nvSpPr>
        <p:spPr>
          <a:xfrm>
            <a:off x="6022976" y="968375"/>
            <a:ext cx="480900" cy="646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000000"/>
                </a:solidFill>
                <a:effectLst/>
                <a:uLnTx/>
                <a:uFillTx/>
                <a:latin typeface="Arial"/>
                <a:ea typeface="Arial"/>
                <a:cs typeface="Arial"/>
                <a:sym typeface="Arial"/>
              </a:rPr>
              <a:t>Cu</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pic>
        <p:nvPicPr>
          <p:cNvPr id="1931" name="Google Shape;1931;g304e2283cc1_0_756"/>
          <p:cNvPicPr preferRelativeResize="0"/>
          <p:nvPr/>
        </p:nvPicPr>
        <p:blipFill rotWithShape="1">
          <a:blip r:embed="rId3">
            <a:alphaModFix/>
          </a:blip>
          <a:srcRect/>
          <a:stretch/>
        </p:blipFill>
        <p:spPr>
          <a:xfrm>
            <a:off x="2292351" y="1863725"/>
            <a:ext cx="5603876" cy="4373562"/>
          </a:xfrm>
          <a:prstGeom prst="rect">
            <a:avLst/>
          </a:prstGeom>
          <a:noFill/>
          <a:ln>
            <a:noFill/>
          </a:ln>
        </p:spPr>
      </p:pic>
      <p:sp>
        <p:nvSpPr>
          <p:cNvPr id="1932" name="Google Shape;1932;g304e2283cc1_0_756"/>
          <p:cNvSpPr/>
          <p:nvPr/>
        </p:nvSpPr>
        <p:spPr>
          <a:xfrm>
            <a:off x="7032626" y="1700214"/>
            <a:ext cx="1008000" cy="309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33" name="Google Shape;1933;g304e2283cc1_0_756"/>
          <p:cNvSpPr txBox="1"/>
          <p:nvPr/>
        </p:nvSpPr>
        <p:spPr>
          <a:xfrm rot="-5400000">
            <a:off x="808547" y="3503604"/>
            <a:ext cx="23073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Electron energy (eV)</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34" name="Google Shape;1934;g304e2283cc1_0_756"/>
          <p:cNvSpPr txBox="1"/>
          <p:nvPr/>
        </p:nvSpPr>
        <p:spPr>
          <a:xfrm>
            <a:off x="4008438" y="6280151"/>
            <a:ext cx="19326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Momentum (Å</a:t>
            </a:r>
            <a:r>
              <a:rPr kumimoji="0" lang="en-US" sz="2000" b="0" i="0" u="none" strike="noStrike" kern="0" cap="none" spc="0" normalizeH="0" baseline="30000" noProof="0">
                <a:ln>
                  <a:noFill/>
                </a:ln>
                <a:solidFill>
                  <a:srgbClr val="000000"/>
                </a:solidFill>
                <a:effectLst/>
                <a:uLnTx/>
                <a:uFillTx/>
                <a:latin typeface="Calibri"/>
                <a:ea typeface="Calibri"/>
                <a:cs typeface="Calibri"/>
                <a:sym typeface="Calibri"/>
              </a:rPr>
              <a:t>-1</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35" name="Google Shape;1935;g304e2283cc1_0_756"/>
          <p:cNvSpPr/>
          <p:nvPr/>
        </p:nvSpPr>
        <p:spPr>
          <a:xfrm>
            <a:off x="4511675" y="1997076"/>
            <a:ext cx="856200" cy="400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1" u="none" strike="noStrike" kern="0" cap="none" spc="0" normalizeH="0" baseline="0" noProof="0">
                <a:ln>
                  <a:noFill/>
                </a:ln>
                <a:solidFill>
                  <a:srgbClr val="000000"/>
                </a:solidFill>
                <a:effectLst/>
                <a:uLnTx/>
                <a:uFillTx/>
                <a:latin typeface="Calibri"/>
                <a:ea typeface="Calibri"/>
                <a:cs typeface="Calibri"/>
                <a:sym typeface="Calibri"/>
              </a:rPr>
              <a:t>A</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(ω,</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936" name="Google Shape;1936;g304e2283cc1_0_756"/>
          <p:cNvPicPr preferRelativeResize="0"/>
          <p:nvPr/>
        </p:nvPicPr>
        <p:blipFill rotWithShape="1">
          <a:blip r:embed="rId4">
            <a:alphaModFix/>
          </a:blip>
          <a:srcRect/>
          <a:stretch/>
        </p:blipFill>
        <p:spPr>
          <a:xfrm>
            <a:off x="7105651" y="2997202"/>
            <a:ext cx="3311525" cy="3268662"/>
          </a:xfrm>
          <a:prstGeom prst="rect">
            <a:avLst/>
          </a:prstGeom>
          <a:noFill/>
          <a:ln>
            <a:noFill/>
          </a:ln>
        </p:spPr>
      </p:pic>
      <p:pic>
        <p:nvPicPr>
          <p:cNvPr id="1937" name="Google Shape;1937;g304e2283cc1_0_756"/>
          <p:cNvPicPr preferRelativeResize="0"/>
          <p:nvPr/>
        </p:nvPicPr>
        <p:blipFill rotWithShape="1">
          <a:blip r:embed="rId5">
            <a:alphaModFix/>
          </a:blip>
          <a:srcRect/>
          <a:stretch/>
        </p:blipFill>
        <p:spPr>
          <a:xfrm>
            <a:off x="4089400" y="768349"/>
            <a:ext cx="6038851" cy="896939"/>
          </a:xfrm>
          <a:prstGeom prst="rect">
            <a:avLst/>
          </a:prstGeom>
          <a:noFill/>
          <a:ln>
            <a:noFill/>
          </a:ln>
        </p:spPr>
      </p:pic>
      <p:sp>
        <p:nvSpPr>
          <p:cNvPr id="1938" name="Google Shape;1938;g304e2283cc1_0_756"/>
          <p:cNvSpPr txBox="1"/>
          <p:nvPr/>
        </p:nvSpPr>
        <p:spPr>
          <a:xfrm>
            <a:off x="2162176" y="771525"/>
            <a:ext cx="1086600" cy="708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Spectral </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function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9" name="Google Shape;1939;g304e2283cc1_0_756"/>
          <p:cNvSpPr/>
          <p:nvPr/>
        </p:nvSpPr>
        <p:spPr>
          <a:xfrm>
            <a:off x="3786189" y="2552701"/>
            <a:ext cx="2233613" cy="2671762"/>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19050" cap="flat" cmpd="sng">
            <a:solidFill>
              <a:schemeClr val="dk1"/>
            </a:solidFill>
            <a:prstDash val="dash"/>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a:ln>
                <a:noFill/>
              </a:ln>
              <a:solidFill>
                <a:srgbClr val="FFCC00"/>
              </a:solidFill>
              <a:effectLst/>
              <a:uLnTx/>
              <a:uFillTx/>
              <a:latin typeface="Arial"/>
              <a:ea typeface="Arial"/>
              <a:cs typeface="Arial"/>
              <a:sym typeface="Arial"/>
            </a:endParaRPr>
          </a:p>
        </p:txBody>
      </p:sp>
      <p:sp>
        <p:nvSpPr>
          <p:cNvPr id="1940" name="Google Shape;1940;g304e2283cc1_0_756"/>
          <p:cNvSpPr txBox="1"/>
          <p:nvPr/>
        </p:nvSpPr>
        <p:spPr>
          <a:xfrm>
            <a:off x="7535863" y="2349500"/>
            <a:ext cx="2500200" cy="523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Σ(ω,</a:t>
            </a:r>
            <a:r>
              <a:rPr kumimoji="0" lang="en-US" sz="28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 self-energy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1" name="Google Shape;1941;g304e2283cc1_0_756"/>
          <p:cNvSpPr/>
          <p:nvPr/>
        </p:nvSpPr>
        <p:spPr>
          <a:xfrm>
            <a:off x="7608889" y="6394451"/>
            <a:ext cx="2927400" cy="3387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Kordyuk </a:t>
            </a:r>
            <a:r>
              <a:rPr kumimoji="0" lang="en-US" sz="1600" b="0" i="1" u="none" strike="noStrike" kern="0" cap="none" spc="0" normalizeH="0" baseline="0" noProof="0">
                <a:ln>
                  <a:noFill/>
                </a:ln>
                <a:solidFill>
                  <a:srgbClr val="000000"/>
                </a:solidFill>
                <a:effectLst/>
                <a:uLnTx/>
                <a:uFillTx/>
                <a:latin typeface="Arial"/>
                <a:ea typeface="Arial"/>
                <a:cs typeface="Arial"/>
                <a:sym typeface="Arial"/>
              </a:rPr>
              <a:t>PRB </a:t>
            </a: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2005</a:t>
            </a:r>
            <a:endParaRPr kumimoji="0" sz="1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42" name="Google Shape;1942;g304e2283cc1_0_756"/>
          <p:cNvSpPr/>
          <p:nvPr/>
        </p:nvSpPr>
        <p:spPr>
          <a:xfrm>
            <a:off x="5664201" y="2349500"/>
            <a:ext cx="503100" cy="1150800"/>
          </a:xfrm>
          <a:prstGeom prst="rect">
            <a:avLst/>
          </a:prstGeom>
          <a:noFill/>
          <a:ln w="19050" cap="flat" cmpd="sng">
            <a:solidFill>
              <a:srgbClr val="0099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43" name="Google Shape;1943;g304e2283cc1_0_756"/>
          <p:cNvSpPr/>
          <p:nvPr/>
        </p:nvSpPr>
        <p:spPr>
          <a:xfrm>
            <a:off x="7724777" y="3016251"/>
            <a:ext cx="2638500" cy="2716200"/>
          </a:xfrm>
          <a:prstGeom prst="rect">
            <a:avLst/>
          </a:prstGeom>
          <a:noFill/>
          <a:ln w="28575" cap="flat" cmpd="sng">
            <a:solidFill>
              <a:srgbClr val="0099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944" name="Google Shape;1944;g304e2283cc1_0_756"/>
          <p:cNvCxnSpPr/>
          <p:nvPr/>
        </p:nvCxnSpPr>
        <p:spPr>
          <a:xfrm>
            <a:off x="6175376" y="3509963"/>
            <a:ext cx="1547700" cy="2214600"/>
          </a:xfrm>
          <a:prstGeom prst="straightConnector1">
            <a:avLst/>
          </a:prstGeom>
          <a:noFill/>
          <a:ln w="19050" cap="rnd" cmpd="sng">
            <a:solidFill>
              <a:srgbClr val="009900"/>
            </a:solidFill>
            <a:prstDash val="dot"/>
            <a:round/>
            <a:headEnd type="none" w="med" len="med"/>
            <a:tailEnd type="none" w="med" len="med"/>
          </a:ln>
        </p:spPr>
      </p:cxnSp>
      <p:cxnSp>
        <p:nvCxnSpPr>
          <p:cNvPr id="1945" name="Google Shape;1945;g304e2283cc1_0_756"/>
          <p:cNvCxnSpPr/>
          <p:nvPr/>
        </p:nvCxnSpPr>
        <p:spPr>
          <a:xfrm>
            <a:off x="6169025" y="2354264"/>
            <a:ext cx="1554300" cy="662100"/>
          </a:xfrm>
          <a:prstGeom prst="straightConnector1">
            <a:avLst/>
          </a:prstGeom>
          <a:noFill/>
          <a:ln w="19050" cap="rnd" cmpd="sng">
            <a:solidFill>
              <a:srgbClr val="009900"/>
            </a:solidFill>
            <a:prstDash val="dot"/>
            <a:round/>
            <a:headEnd type="none" w="med" len="med"/>
            <a:tailEnd type="none" w="med" len="med"/>
          </a:ln>
        </p:spPr>
      </p:cxnSp>
      <p:sp>
        <p:nvSpPr>
          <p:cNvPr id="1946" name="Google Shape;1946;g304e2283cc1_0_756"/>
          <p:cNvSpPr txBox="1">
            <a:spLocks noGrp="1"/>
          </p:cNvSpPr>
          <p:nvPr>
            <p:ph type="title" idx="4294967295"/>
          </p:nvPr>
        </p:nvSpPr>
        <p:spPr>
          <a:xfrm>
            <a:off x="1847851" y="2"/>
            <a:ext cx="8569200" cy="576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2800" b="1">
                <a:solidFill>
                  <a:srgbClr val="0070C0"/>
                </a:solidFill>
              </a:rPr>
              <a:t>Structure of electronic spectrum</a:t>
            </a:r>
            <a:endParaRPr/>
          </a:p>
        </p:txBody>
      </p:sp>
      <p:sp>
        <p:nvSpPr>
          <p:cNvPr id="1947" name="Google Shape;1947;g304e2283cc1_0_756"/>
          <p:cNvSpPr txBox="1"/>
          <p:nvPr/>
        </p:nvSpPr>
        <p:spPr>
          <a:xfrm>
            <a:off x="7719502" y="1655765"/>
            <a:ext cx="2757900" cy="8310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ε(</a:t>
            </a:r>
            <a:r>
              <a:rPr kumimoji="0" lang="en-US" sz="28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 – “bare" electronic</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band structure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951"/>
        <p:cNvGrpSpPr/>
        <p:nvPr/>
      </p:nvGrpSpPr>
      <p:grpSpPr>
        <a:xfrm>
          <a:off x="0" y="0"/>
          <a:ext cx="0" cy="0"/>
          <a:chOff x="0" y="0"/>
          <a:chExt cx="0" cy="0"/>
        </a:xfrm>
      </p:grpSpPr>
      <p:grpSp>
        <p:nvGrpSpPr>
          <p:cNvPr id="1952" name="Google Shape;1952;g304e2283cc1_0_778"/>
          <p:cNvGrpSpPr/>
          <p:nvPr/>
        </p:nvGrpSpPr>
        <p:grpSpPr>
          <a:xfrm>
            <a:off x="7192963" y="1065214"/>
            <a:ext cx="3373575" cy="707350"/>
            <a:chOff x="5373688" y="533400"/>
            <a:chExt cx="3373575" cy="707350"/>
          </a:xfrm>
        </p:grpSpPr>
        <p:cxnSp>
          <p:nvCxnSpPr>
            <p:cNvPr id="1953" name="Google Shape;1953;g304e2283cc1_0_778"/>
            <p:cNvCxnSpPr/>
            <p:nvPr/>
          </p:nvCxnSpPr>
          <p:spPr>
            <a:xfrm>
              <a:off x="5445125" y="604838"/>
              <a:ext cx="3240000" cy="0"/>
            </a:xfrm>
            <a:prstGeom prst="straightConnector1">
              <a:avLst/>
            </a:prstGeom>
            <a:noFill/>
            <a:ln w="63500" cap="flat" cmpd="sng">
              <a:solidFill>
                <a:schemeClr val="dk1"/>
              </a:solidFill>
              <a:prstDash val="solid"/>
              <a:round/>
              <a:headEnd type="none" w="med" len="med"/>
              <a:tailEnd type="none" w="med" len="med"/>
            </a:ln>
          </p:spPr>
        </p:cxnSp>
        <p:sp>
          <p:nvSpPr>
            <p:cNvPr id="1954" name="Google Shape;1954;g304e2283cc1_0_778"/>
            <p:cNvSpPr/>
            <p:nvPr/>
          </p:nvSpPr>
          <p:spPr>
            <a:xfrm>
              <a:off x="5373688"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5" name="Google Shape;1955;g304e2283cc1_0_778"/>
            <p:cNvSpPr/>
            <p:nvPr/>
          </p:nvSpPr>
          <p:spPr>
            <a:xfrm>
              <a:off x="5732463"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6" name="Google Shape;1956;g304e2283cc1_0_778"/>
            <p:cNvSpPr/>
            <p:nvPr/>
          </p:nvSpPr>
          <p:spPr>
            <a:xfrm>
              <a:off x="6091238"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7" name="Google Shape;1957;g304e2283cc1_0_778"/>
            <p:cNvSpPr/>
            <p:nvPr/>
          </p:nvSpPr>
          <p:spPr>
            <a:xfrm>
              <a:off x="6450013"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8" name="Google Shape;1958;g304e2283cc1_0_778"/>
            <p:cNvSpPr/>
            <p:nvPr/>
          </p:nvSpPr>
          <p:spPr>
            <a:xfrm>
              <a:off x="6808788"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9" name="Google Shape;1959;g304e2283cc1_0_778"/>
            <p:cNvSpPr/>
            <p:nvPr/>
          </p:nvSpPr>
          <p:spPr>
            <a:xfrm>
              <a:off x="7167563"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0" name="Google Shape;1960;g304e2283cc1_0_778"/>
            <p:cNvSpPr/>
            <p:nvPr/>
          </p:nvSpPr>
          <p:spPr>
            <a:xfrm>
              <a:off x="7526338"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1" name="Google Shape;1961;g304e2283cc1_0_778"/>
            <p:cNvSpPr/>
            <p:nvPr/>
          </p:nvSpPr>
          <p:spPr>
            <a:xfrm>
              <a:off x="7885113"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2" name="Google Shape;1962;g304e2283cc1_0_778"/>
            <p:cNvSpPr/>
            <p:nvPr/>
          </p:nvSpPr>
          <p:spPr>
            <a:xfrm>
              <a:off x="8243888"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3" name="Google Shape;1963;g304e2283cc1_0_778"/>
            <p:cNvSpPr/>
            <p:nvPr/>
          </p:nvSpPr>
          <p:spPr>
            <a:xfrm>
              <a:off x="8602663" y="533400"/>
              <a:ext cx="144600" cy="1428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964" name="Google Shape;1964;g304e2283cc1_0_778"/>
            <p:cNvCxnSpPr/>
            <p:nvPr/>
          </p:nvCxnSpPr>
          <p:spPr>
            <a:xfrm>
              <a:off x="5435600" y="590550"/>
              <a:ext cx="0" cy="360300"/>
            </a:xfrm>
            <a:prstGeom prst="straightConnector1">
              <a:avLst/>
            </a:prstGeom>
            <a:noFill/>
            <a:ln w="9525" cap="flat" cmpd="sng">
              <a:solidFill>
                <a:schemeClr val="dk1"/>
              </a:solidFill>
              <a:prstDash val="solid"/>
              <a:round/>
              <a:headEnd type="none" w="med" len="med"/>
              <a:tailEnd type="none" w="med" len="med"/>
            </a:ln>
          </p:spPr>
        </p:cxnSp>
        <p:cxnSp>
          <p:nvCxnSpPr>
            <p:cNvPr id="1965" name="Google Shape;1965;g304e2283cc1_0_778"/>
            <p:cNvCxnSpPr/>
            <p:nvPr/>
          </p:nvCxnSpPr>
          <p:spPr>
            <a:xfrm>
              <a:off x="8675688" y="581025"/>
              <a:ext cx="0" cy="360300"/>
            </a:xfrm>
            <a:prstGeom prst="straightConnector1">
              <a:avLst/>
            </a:prstGeom>
            <a:noFill/>
            <a:ln w="9525" cap="flat" cmpd="sng">
              <a:solidFill>
                <a:schemeClr val="dk1"/>
              </a:solidFill>
              <a:prstDash val="solid"/>
              <a:round/>
              <a:headEnd type="none" w="med" len="med"/>
              <a:tailEnd type="none" w="med" len="med"/>
            </a:ln>
          </p:spPr>
        </p:cxnSp>
        <p:cxnSp>
          <p:nvCxnSpPr>
            <p:cNvPr id="1966" name="Google Shape;1966;g304e2283cc1_0_778"/>
            <p:cNvCxnSpPr/>
            <p:nvPr/>
          </p:nvCxnSpPr>
          <p:spPr>
            <a:xfrm>
              <a:off x="5435600" y="893763"/>
              <a:ext cx="3240000" cy="0"/>
            </a:xfrm>
            <a:prstGeom prst="straightConnector1">
              <a:avLst/>
            </a:prstGeom>
            <a:noFill/>
            <a:ln w="9525" cap="flat" cmpd="sng">
              <a:solidFill>
                <a:schemeClr val="dk1"/>
              </a:solidFill>
              <a:prstDash val="solid"/>
              <a:round/>
              <a:headEnd type="stealth" w="med" len="med"/>
              <a:tailEnd type="stealth" w="med" len="med"/>
            </a:ln>
          </p:spPr>
        </p:cxnSp>
        <p:sp>
          <p:nvSpPr>
            <p:cNvPr id="1967" name="Google Shape;1967;g304e2283cc1_0_778"/>
            <p:cNvSpPr txBox="1"/>
            <p:nvPr/>
          </p:nvSpPr>
          <p:spPr>
            <a:xfrm>
              <a:off x="6843713" y="717550"/>
              <a:ext cx="401700" cy="5232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1" u="none" strike="noStrike" kern="0" cap="none" spc="0" normalizeH="0" baseline="0" noProof="0">
                  <a:ln>
                    <a:noFill/>
                  </a:ln>
                  <a:solidFill>
                    <a:srgbClr val="000000"/>
                  </a:solidFill>
                  <a:effectLst/>
                  <a:uLnTx/>
                  <a:uFillTx/>
                  <a:latin typeface="Times New Roman"/>
                  <a:ea typeface="Times New Roman"/>
                  <a:cs typeface="Times New Roman"/>
                  <a:sym typeface="Times New Roman"/>
                </a:rPr>
                <a:t>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cxnSp>
        <p:nvCxnSpPr>
          <p:cNvPr id="1968" name="Google Shape;1968;g304e2283cc1_0_778"/>
          <p:cNvCxnSpPr/>
          <p:nvPr/>
        </p:nvCxnSpPr>
        <p:spPr>
          <a:xfrm>
            <a:off x="1484313" y="1133475"/>
            <a:ext cx="3240000" cy="0"/>
          </a:xfrm>
          <a:prstGeom prst="straightConnector1">
            <a:avLst/>
          </a:prstGeom>
          <a:noFill/>
          <a:ln w="60325" cap="flat" cmpd="sng">
            <a:solidFill>
              <a:schemeClr val="dk1"/>
            </a:solidFill>
            <a:prstDash val="solid"/>
            <a:round/>
            <a:headEnd type="none" w="med" len="med"/>
            <a:tailEnd type="none" w="med" len="med"/>
          </a:ln>
        </p:spPr>
      </p:cxnSp>
      <p:cxnSp>
        <p:nvCxnSpPr>
          <p:cNvPr id="1969" name="Google Shape;1969;g304e2283cc1_0_778"/>
          <p:cNvCxnSpPr/>
          <p:nvPr/>
        </p:nvCxnSpPr>
        <p:spPr>
          <a:xfrm>
            <a:off x="1474788" y="1119188"/>
            <a:ext cx="0" cy="360300"/>
          </a:xfrm>
          <a:prstGeom prst="straightConnector1">
            <a:avLst/>
          </a:prstGeom>
          <a:noFill/>
          <a:ln w="9525" cap="flat" cmpd="sng">
            <a:solidFill>
              <a:schemeClr val="dk1"/>
            </a:solidFill>
            <a:prstDash val="solid"/>
            <a:round/>
            <a:headEnd type="none" w="med" len="med"/>
            <a:tailEnd type="none" w="med" len="med"/>
          </a:ln>
        </p:spPr>
      </p:cxnSp>
      <p:cxnSp>
        <p:nvCxnSpPr>
          <p:cNvPr id="1970" name="Google Shape;1970;g304e2283cc1_0_778"/>
          <p:cNvCxnSpPr/>
          <p:nvPr/>
        </p:nvCxnSpPr>
        <p:spPr>
          <a:xfrm>
            <a:off x="4714875" y="1109663"/>
            <a:ext cx="0" cy="360300"/>
          </a:xfrm>
          <a:prstGeom prst="straightConnector1">
            <a:avLst/>
          </a:prstGeom>
          <a:noFill/>
          <a:ln w="9525" cap="flat" cmpd="sng">
            <a:solidFill>
              <a:schemeClr val="dk1"/>
            </a:solidFill>
            <a:prstDash val="solid"/>
            <a:round/>
            <a:headEnd type="none" w="med" len="med"/>
            <a:tailEnd type="none" w="med" len="med"/>
          </a:ln>
        </p:spPr>
      </p:cxnSp>
      <p:cxnSp>
        <p:nvCxnSpPr>
          <p:cNvPr id="1971" name="Google Shape;1971;g304e2283cc1_0_778"/>
          <p:cNvCxnSpPr/>
          <p:nvPr/>
        </p:nvCxnSpPr>
        <p:spPr>
          <a:xfrm>
            <a:off x="1474788" y="1422400"/>
            <a:ext cx="3240000" cy="0"/>
          </a:xfrm>
          <a:prstGeom prst="straightConnector1">
            <a:avLst/>
          </a:prstGeom>
          <a:noFill/>
          <a:ln w="9525" cap="flat" cmpd="sng">
            <a:solidFill>
              <a:schemeClr val="dk1"/>
            </a:solidFill>
            <a:prstDash val="solid"/>
            <a:round/>
            <a:headEnd type="stealth" w="med" len="med"/>
            <a:tailEnd type="stealth" w="med" len="med"/>
          </a:ln>
        </p:spPr>
      </p:cxnSp>
      <p:sp>
        <p:nvSpPr>
          <p:cNvPr id="1972" name="Google Shape;1972;g304e2283cc1_0_778"/>
          <p:cNvSpPr txBox="1"/>
          <p:nvPr/>
        </p:nvSpPr>
        <p:spPr>
          <a:xfrm>
            <a:off x="2882900" y="1246188"/>
            <a:ext cx="401700" cy="5232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1" u="none" strike="noStrike" kern="0" cap="none" spc="0" normalizeH="0" baseline="0" noProof="0">
                <a:ln>
                  <a:noFill/>
                </a:ln>
                <a:solidFill>
                  <a:srgbClr val="000000"/>
                </a:solidFill>
                <a:effectLst/>
                <a:uLnTx/>
                <a:uFillTx/>
                <a:latin typeface="Times New Roman"/>
                <a:ea typeface="Times New Roman"/>
                <a:cs typeface="Times New Roman"/>
                <a:sym typeface="Times New Roman"/>
              </a:rPr>
              <a:t>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3" name="Google Shape;1973;g304e2283cc1_0_778"/>
          <p:cNvSpPr txBox="1"/>
          <p:nvPr/>
        </p:nvSpPr>
        <p:spPr>
          <a:xfrm>
            <a:off x="7243763" y="574675"/>
            <a:ext cx="362100" cy="523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1" u="none" strike="noStrike" kern="0" cap="none" spc="0" normalizeH="0" baseline="0" noProof="0">
                <a:ln>
                  <a:noFill/>
                </a:ln>
                <a:solidFill>
                  <a:srgbClr val="000000"/>
                </a:solidFill>
                <a:effectLst/>
                <a:uLnTx/>
                <a:uFillTx/>
                <a:latin typeface="Times New Roman"/>
                <a:ea typeface="Times New Roman"/>
                <a:cs typeface="Times New Roman"/>
                <a:sym typeface="Times New Roman"/>
              </a:rPr>
              <a: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4" name="Google Shape;1974;g304e2283cc1_0_778"/>
          <p:cNvSpPr/>
          <p:nvPr/>
        </p:nvSpPr>
        <p:spPr>
          <a:xfrm>
            <a:off x="1520825" y="2757488"/>
            <a:ext cx="3071811" cy="3208338"/>
          </a:xfrm>
          <a:custGeom>
            <a:avLst/>
            <a:gdLst/>
            <a:ahLst/>
            <a:cxnLst/>
            <a:rect l="l" t="t" r="r" b="b"/>
            <a:pathLst>
              <a:path w="1931" h="2317" extrusionOk="0">
                <a:moveTo>
                  <a:pt x="0" y="0"/>
                </a:moveTo>
                <a:cubicBezTo>
                  <a:pt x="217" y="0"/>
                  <a:pt x="481" y="2317"/>
                  <a:pt x="962" y="2317"/>
                </a:cubicBezTo>
                <a:cubicBezTo>
                  <a:pt x="1443" y="2317"/>
                  <a:pt x="1687" y="0"/>
                  <a:pt x="1931" y="0"/>
                </a:cubicBezTo>
              </a:path>
            </a:pathLst>
          </a:custGeom>
          <a:noFill/>
          <a:ln w="38100" cap="rnd" cmpd="sng">
            <a:solidFill>
              <a:schemeClr val="lt2"/>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75" name="Google Shape;1975;g304e2283cc1_0_778"/>
          <p:cNvSpPr txBox="1"/>
          <p:nvPr/>
        </p:nvSpPr>
        <p:spPr>
          <a:xfrm>
            <a:off x="890588" y="2593975"/>
            <a:ext cx="44610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Електронна зонна </a:t>
            </a:r>
            <a:b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структура: </a:t>
            </a:r>
            <a:r>
              <a:rPr kumimoji="0" lang="en-US" sz="2000" b="0"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ε</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76" name="Google Shape;1976;g304e2283cc1_0_778"/>
          <p:cNvSpPr/>
          <p:nvPr/>
        </p:nvSpPr>
        <p:spPr>
          <a:xfrm>
            <a:off x="1633538" y="3649663"/>
            <a:ext cx="2830500" cy="2511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977" name="Google Shape;1977;g304e2283cc1_0_778"/>
          <p:cNvCxnSpPr/>
          <p:nvPr/>
        </p:nvCxnSpPr>
        <p:spPr>
          <a:xfrm>
            <a:off x="979488" y="5973763"/>
            <a:ext cx="4137000" cy="0"/>
          </a:xfrm>
          <a:prstGeom prst="straightConnector1">
            <a:avLst/>
          </a:prstGeom>
          <a:noFill/>
          <a:ln w="19050" cap="flat" cmpd="sng">
            <a:solidFill>
              <a:schemeClr val="dk1"/>
            </a:solidFill>
            <a:prstDash val="solid"/>
            <a:round/>
            <a:headEnd type="none" w="med" len="med"/>
            <a:tailEnd type="stealth" w="med" len="med"/>
          </a:ln>
        </p:spPr>
      </p:cxnSp>
      <p:cxnSp>
        <p:nvCxnSpPr>
          <p:cNvPr id="1978" name="Google Shape;1978;g304e2283cc1_0_778"/>
          <p:cNvCxnSpPr/>
          <p:nvPr/>
        </p:nvCxnSpPr>
        <p:spPr>
          <a:xfrm rot="10800000">
            <a:off x="3046413" y="2394100"/>
            <a:ext cx="0" cy="4019400"/>
          </a:xfrm>
          <a:prstGeom prst="straightConnector1">
            <a:avLst/>
          </a:prstGeom>
          <a:noFill/>
          <a:ln w="19050" cap="flat" cmpd="sng">
            <a:solidFill>
              <a:schemeClr val="dk1"/>
            </a:solidFill>
            <a:prstDash val="solid"/>
            <a:round/>
            <a:headEnd type="none" w="med" len="med"/>
            <a:tailEnd type="stealth" w="med" len="med"/>
          </a:ln>
        </p:spPr>
      </p:cxnSp>
      <p:sp>
        <p:nvSpPr>
          <p:cNvPr id="1979" name="Google Shape;1979;g304e2283cc1_0_778"/>
          <p:cNvSpPr/>
          <p:nvPr/>
        </p:nvSpPr>
        <p:spPr>
          <a:xfrm>
            <a:off x="1917700" y="3638550"/>
            <a:ext cx="2251073" cy="2330450"/>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76200" cap="rnd" cmpd="sng">
            <a:solidFill>
              <a:schemeClr val="dk1"/>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980" name="Google Shape;1980;g304e2283cc1_0_778"/>
          <p:cNvCxnSpPr/>
          <p:nvPr/>
        </p:nvCxnSpPr>
        <p:spPr>
          <a:xfrm>
            <a:off x="979488" y="3649663"/>
            <a:ext cx="4065600" cy="0"/>
          </a:xfrm>
          <a:prstGeom prst="straightConnector1">
            <a:avLst/>
          </a:prstGeom>
          <a:noFill/>
          <a:ln w="19050" cap="flat" cmpd="sng">
            <a:solidFill>
              <a:srgbClr val="0033CC"/>
            </a:solidFill>
            <a:prstDash val="dash"/>
            <a:round/>
            <a:headEnd type="none" w="med" len="med"/>
            <a:tailEnd type="none" w="med" len="med"/>
          </a:ln>
        </p:spPr>
      </p:cxnSp>
      <p:sp>
        <p:nvSpPr>
          <p:cNvPr id="1981" name="Google Shape;1981;g304e2283cc1_0_778"/>
          <p:cNvSpPr/>
          <p:nvPr/>
        </p:nvSpPr>
        <p:spPr>
          <a:xfrm>
            <a:off x="1882775" y="3613150"/>
            <a:ext cx="72900" cy="63600"/>
          </a:xfrm>
          <a:prstGeom prst="ellipse">
            <a:avLst/>
          </a:prstGeom>
          <a:solidFill>
            <a:srgbClr val="0000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82" name="Google Shape;1982;g304e2283cc1_0_778"/>
          <p:cNvSpPr/>
          <p:nvPr/>
        </p:nvSpPr>
        <p:spPr>
          <a:xfrm>
            <a:off x="4133850" y="3617913"/>
            <a:ext cx="72900" cy="63600"/>
          </a:xfrm>
          <a:prstGeom prst="ellipse">
            <a:avLst/>
          </a:prstGeom>
          <a:solidFill>
            <a:srgbClr val="0000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83" name="Google Shape;1983;g304e2283cc1_0_778"/>
          <p:cNvSpPr txBox="1"/>
          <p:nvPr/>
        </p:nvSpPr>
        <p:spPr>
          <a:xfrm>
            <a:off x="3452813" y="6135688"/>
            <a:ext cx="24717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Імпульс електрона: </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k</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84" name="Google Shape;1984;g304e2283cc1_0_778"/>
          <p:cNvSpPr txBox="1"/>
          <p:nvPr/>
        </p:nvSpPr>
        <p:spPr>
          <a:xfrm rot="-5400000">
            <a:off x="1823300" y="3040938"/>
            <a:ext cx="21414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Енергія електрона: </a:t>
            </a:r>
            <a:r>
              <a:rPr kumimoji="0" lang="en-US" sz="20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0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pic>
        <p:nvPicPr>
          <p:cNvPr id="1985" name="Google Shape;1985;g304e2283cc1_0_778"/>
          <p:cNvPicPr preferRelativeResize="0"/>
          <p:nvPr/>
        </p:nvPicPr>
        <p:blipFill rotWithShape="1">
          <a:blip r:embed="rId3">
            <a:alphaModFix/>
          </a:blip>
          <a:srcRect/>
          <a:stretch/>
        </p:blipFill>
        <p:spPr>
          <a:xfrm>
            <a:off x="6438900" y="1944688"/>
            <a:ext cx="5387975" cy="4408487"/>
          </a:xfrm>
          <a:prstGeom prst="rect">
            <a:avLst/>
          </a:prstGeom>
          <a:noFill/>
          <a:ln>
            <a:noFill/>
          </a:ln>
        </p:spPr>
      </p:pic>
      <p:sp>
        <p:nvSpPr>
          <p:cNvPr id="1986" name="Google Shape;1986;g304e2283cc1_0_778"/>
          <p:cNvSpPr txBox="1"/>
          <p:nvPr/>
        </p:nvSpPr>
        <p:spPr>
          <a:xfrm>
            <a:off x="8229600" y="6289675"/>
            <a:ext cx="12906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0" i="1" u="none" strike="noStrike" kern="0" cap="none" spc="0" normalizeH="0" baseline="0" noProof="0">
                <a:ln>
                  <a:noFill/>
                </a:ln>
                <a:solidFill>
                  <a:srgbClr val="0070C0"/>
                </a:solidFill>
                <a:effectLst/>
                <a:uLnTx/>
                <a:uFillTx/>
                <a:latin typeface="Times New Roman"/>
                <a:ea typeface="Times New Roman"/>
                <a:cs typeface="Times New Roman"/>
                <a:sym typeface="Times New Roman"/>
              </a:rPr>
              <a:t>K</a:t>
            </a:r>
            <a:r>
              <a:rPr kumimoji="0" lang="en-US" sz="2400" b="0" i="0" u="none" strike="noStrike" kern="0" cap="none" spc="0" normalizeH="0" baseline="0" noProof="0">
                <a:ln>
                  <a:noFill/>
                </a:ln>
                <a:solidFill>
                  <a:srgbClr val="0070C0"/>
                </a:solidFill>
                <a:effectLst/>
                <a:uLnTx/>
                <a:uFillTx/>
                <a:latin typeface="Noto Sans Symbols"/>
                <a:ea typeface="Noto Sans Symbols"/>
                <a:cs typeface="Noto Sans Symbols"/>
                <a:sym typeface="Noto Sans Symbols"/>
              </a:rPr>
              <a:t> = 2π/</a:t>
            </a:r>
            <a:r>
              <a:rPr kumimoji="0" lang="en-US" sz="2400" b="0" i="1" u="none" strike="noStrike" kern="0" cap="none" spc="0" normalizeH="0" baseline="0" noProof="0">
                <a:ln>
                  <a:noFill/>
                </a:ln>
                <a:solidFill>
                  <a:srgbClr val="0070C0"/>
                </a:solidFill>
                <a:effectLst/>
                <a:uLnTx/>
                <a:uFillTx/>
                <a:latin typeface="Times New Roman"/>
                <a:ea typeface="Times New Roman"/>
                <a:cs typeface="Times New Roman"/>
                <a:sym typeface="Times New Roman"/>
              </a:rPr>
              <a:t>a</a:t>
            </a:r>
            <a:endParaRPr kumimoji="0" sz="2400" b="0" i="1" u="none" strike="noStrike" kern="0" cap="none" spc="0" normalizeH="0" baseline="0" noProof="0">
              <a:ln>
                <a:noFill/>
              </a:ln>
              <a:solidFill>
                <a:srgbClr val="0070C0"/>
              </a:solidFill>
              <a:effectLst/>
              <a:uLnTx/>
              <a:uFillTx/>
              <a:latin typeface="Times New Roman"/>
              <a:ea typeface="Times New Roman"/>
              <a:cs typeface="Times New Roman"/>
              <a:sym typeface="Times New Roman"/>
            </a:endParaRPr>
          </a:p>
        </p:txBody>
      </p:sp>
      <p:sp>
        <p:nvSpPr>
          <p:cNvPr id="1987" name="Google Shape;1987;g304e2283cc1_0_778"/>
          <p:cNvSpPr/>
          <p:nvPr/>
        </p:nvSpPr>
        <p:spPr>
          <a:xfrm>
            <a:off x="6483350" y="2057400"/>
            <a:ext cx="2403600" cy="1455600"/>
          </a:xfrm>
          <a:prstGeom prst="rect">
            <a:avLst/>
          </a:prstGeom>
          <a:solidFill>
            <a:schemeClr val="lt1">
              <a:alpha val="8471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988" name="Google Shape;1988;g304e2283cc1_0_778"/>
          <p:cNvSpPr/>
          <p:nvPr/>
        </p:nvSpPr>
        <p:spPr>
          <a:xfrm>
            <a:off x="9236075" y="1992313"/>
            <a:ext cx="2013000" cy="1520700"/>
          </a:xfrm>
          <a:prstGeom prst="rect">
            <a:avLst/>
          </a:prstGeom>
          <a:solidFill>
            <a:schemeClr val="lt1">
              <a:alpha val="8471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989" name="Google Shape;1989;g304e2283cc1_0_778"/>
          <p:cNvCxnSpPr/>
          <p:nvPr/>
        </p:nvCxnSpPr>
        <p:spPr>
          <a:xfrm>
            <a:off x="6483350" y="3522663"/>
            <a:ext cx="4870500" cy="0"/>
          </a:xfrm>
          <a:prstGeom prst="straightConnector1">
            <a:avLst/>
          </a:prstGeom>
          <a:noFill/>
          <a:ln w="19050" cap="flat" cmpd="sng">
            <a:solidFill>
              <a:srgbClr val="0033CC"/>
            </a:solidFill>
            <a:prstDash val="dash"/>
            <a:round/>
            <a:headEnd type="none" w="med" len="med"/>
            <a:tailEnd type="none" w="med" len="med"/>
          </a:ln>
        </p:spPr>
      </p:cxnSp>
      <p:sp>
        <p:nvSpPr>
          <p:cNvPr id="1990" name="Google Shape;1990;g304e2283cc1_0_778"/>
          <p:cNvSpPr txBox="1"/>
          <p:nvPr/>
        </p:nvSpPr>
        <p:spPr>
          <a:xfrm>
            <a:off x="323850" y="107950"/>
            <a:ext cx="11514000" cy="5232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70C0"/>
              </a:buClr>
              <a:buSzPts val="2800"/>
              <a:buFont typeface="Arial"/>
              <a:buNone/>
              <a:tabLst/>
              <a:defRPr/>
            </a:pPr>
            <a:r>
              <a:rPr kumimoji="0" lang="en-US" sz="2800" b="0" i="0" u="none" strike="noStrike" kern="0" cap="none" spc="0" normalizeH="0" baseline="0" noProof="0">
                <a:ln>
                  <a:noFill/>
                </a:ln>
                <a:solidFill>
                  <a:srgbClr val="0070C0"/>
                </a:solidFill>
                <a:effectLst/>
                <a:uLnTx/>
                <a:uFillTx/>
                <a:latin typeface="Calibri"/>
                <a:ea typeface="Calibri"/>
                <a:cs typeface="Calibri"/>
                <a:sym typeface="Calibri"/>
              </a:rPr>
              <a:t>From plane waves to Bloch waves</a:t>
            </a:r>
            <a:endParaRPr kumimoji="0" sz="2800" b="0" i="0" u="none" strike="noStrike" kern="0" cap="none" spc="0" normalizeH="0" baseline="0" noProof="0">
              <a:ln>
                <a:noFill/>
              </a:ln>
              <a:solidFill>
                <a:srgbClr val="0070C0"/>
              </a:solidFill>
              <a:effectLst/>
              <a:uLnTx/>
              <a:uFillTx/>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95"/>
        <p:cNvGrpSpPr/>
        <p:nvPr/>
      </p:nvGrpSpPr>
      <p:grpSpPr>
        <a:xfrm>
          <a:off x="0" y="0"/>
          <a:ext cx="0" cy="0"/>
          <a:chOff x="0" y="0"/>
          <a:chExt cx="0" cy="0"/>
        </a:xfrm>
      </p:grpSpPr>
      <p:sp>
        <p:nvSpPr>
          <p:cNvPr id="1996" name="Google Shape;1996;g304e2283cc1_0_820"/>
          <p:cNvSpPr/>
          <p:nvPr/>
        </p:nvSpPr>
        <p:spPr>
          <a:xfrm rot="10800000">
            <a:off x="9846575" y="2446205"/>
            <a:ext cx="1506600" cy="828600"/>
          </a:xfrm>
          <a:prstGeom prst="cube">
            <a:avLst>
              <a:gd name="adj" fmla="val 45736"/>
            </a:avLst>
          </a:prstGeom>
          <a:noFill/>
          <a:ln w="9525" cap="flat" cmpd="sng">
            <a:solidFill>
              <a:schemeClr val="dk1"/>
            </a:solidFill>
            <a:prstDash val="dash"/>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7" name="Google Shape;1997;g304e2283cc1_0_820"/>
          <p:cNvSpPr txBox="1"/>
          <p:nvPr/>
        </p:nvSpPr>
        <p:spPr>
          <a:xfrm>
            <a:off x="10225628" y="2446125"/>
            <a:ext cx="1127400" cy="4497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998" name="Google Shape;1998;g304e2283cc1_0_820"/>
          <p:cNvPicPr preferRelativeResize="0"/>
          <p:nvPr/>
        </p:nvPicPr>
        <p:blipFill rotWithShape="1">
          <a:blip r:embed="rId3">
            <a:alphaModFix/>
          </a:blip>
          <a:srcRect/>
          <a:stretch/>
        </p:blipFill>
        <p:spPr>
          <a:xfrm>
            <a:off x="578813" y="2206100"/>
            <a:ext cx="8424863" cy="4248150"/>
          </a:xfrm>
          <a:prstGeom prst="rect">
            <a:avLst/>
          </a:prstGeom>
          <a:noFill/>
          <a:ln>
            <a:noFill/>
          </a:ln>
        </p:spPr>
      </p:pic>
      <p:pic>
        <p:nvPicPr>
          <p:cNvPr id="1999" name="Google Shape;1999;g304e2283cc1_0_820"/>
          <p:cNvPicPr preferRelativeResize="0"/>
          <p:nvPr/>
        </p:nvPicPr>
        <p:blipFill rotWithShape="1">
          <a:blip r:embed="rId4">
            <a:alphaModFix/>
          </a:blip>
          <a:srcRect/>
          <a:stretch/>
        </p:blipFill>
        <p:spPr>
          <a:xfrm>
            <a:off x="1442413" y="2431526"/>
            <a:ext cx="7129463" cy="3249613"/>
          </a:xfrm>
          <a:prstGeom prst="rect">
            <a:avLst/>
          </a:prstGeom>
          <a:noFill/>
          <a:ln>
            <a:noFill/>
          </a:ln>
        </p:spPr>
      </p:pic>
      <p:pic>
        <p:nvPicPr>
          <p:cNvPr id="2000" name="Google Shape;2000;g304e2283cc1_0_820" descr="Animation4"/>
          <p:cNvPicPr preferRelativeResize="0"/>
          <p:nvPr/>
        </p:nvPicPr>
        <p:blipFill rotWithShape="1">
          <a:blip r:embed="rId5">
            <a:alphaModFix/>
          </a:blip>
          <a:srcRect/>
          <a:stretch/>
        </p:blipFill>
        <p:spPr>
          <a:xfrm>
            <a:off x="1453843" y="2462641"/>
            <a:ext cx="7129463" cy="3209925"/>
          </a:xfrm>
          <a:prstGeom prst="rect">
            <a:avLst/>
          </a:prstGeom>
          <a:noFill/>
          <a:ln>
            <a:noFill/>
          </a:ln>
        </p:spPr>
      </p:pic>
      <p:sp>
        <p:nvSpPr>
          <p:cNvPr id="2001" name="Google Shape;2001;g304e2283cc1_0_820"/>
          <p:cNvSpPr txBox="1"/>
          <p:nvPr/>
        </p:nvSpPr>
        <p:spPr>
          <a:xfrm>
            <a:off x="10352357" y="3306876"/>
            <a:ext cx="3753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000" b="0" i="0" u="none" strike="noStrike" kern="0" cap="none" spc="0" normalizeH="0" baseline="-25000" noProof="0">
                <a:ln>
                  <a:noFill/>
                </a:ln>
                <a:solidFill>
                  <a:srgbClr val="000000"/>
                </a:solidFill>
                <a:effectLst/>
                <a:uLnTx/>
                <a:uFillTx/>
                <a:latin typeface="Calibri"/>
                <a:ea typeface="Calibri"/>
                <a:cs typeface="Calibri"/>
                <a:sym typeface="Calibri"/>
              </a:rPr>
              <a:t>x</a:t>
            </a:r>
            <a:endParaRPr kumimoji="0" sz="2000" b="0" i="0" u="none" strike="noStrike" kern="0" cap="none" spc="0" normalizeH="0" baseline="-25000" noProof="0">
              <a:ln>
                <a:noFill/>
              </a:ln>
              <a:solidFill>
                <a:srgbClr val="000000"/>
              </a:solidFill>
              <a:effectLst/>
              <a:uLnTx/>
              <a:uFillTx/>
              <a:latin typeface="Calibri"/>
              <a:ea typeface="Calibri"/>
              <a:cs typeface="Calibri"/>
              <a:sym typeface="Calibri"/>
            </a:endParaRPr>
          </a:p>
        </p:txBody>
      </p:sp>
      <p:sp>
        <p:nvSpPr>
          <p:cNvPr id="2002" name="Google Shape;2002;g304e2283cc1_0_820"/>
          <p:cNvSpPr txBox="1"/>
          <p:nvPr/>
        </p:nvSpPr>
        <p:spPr>
          <a:xfrm rot="-2671112">
            <a:off x="11092402" y="2995318"/>
            <a:ext cx="378669" cy="40009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000" b="0" i="0" u="none" strike="noStrike" kern="0" cap="none" spc="0" normalizeH="0" baseline="-25000" noProof="0">
                <a:ln>
                  <a:noFill/>
                </a:ln>
                <a:solidFill>
                  <a:srgbClr val="000000"/>
                </a:solidFill>
                <a:effectLst/>
                <a:uLnTx/>
                <a:uFillTx/>
                <a:latin typeface="Calibri"/>
                <a:ea typeface="Calibri"/>
                <a:cs typeface="Calibri"/>
                <a:sym typeface="Calibri"/>
              </a:rPr>
              <a: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3" name="Google Shape;2003;g304e2283cc1_0_820"/>
          <p:cNvSpPr txBox="1"/>
          <p:nvPr/>
        </p:nvSpPr>
        <p:spPr>
          <a:xfrm>
            <a:off x="9360862" y="2811254"/>
            <a:ext cx="3978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a:t>
            </a:r>
            <a:r>
              <a:rPr kumimoji="0" lang="en-US" sz="2000" b="0" i="0" u="none" strike="noStrike" kern="0" cap="none" spc="0" normalizeH="0" baseline="-25000" noProof="0">
                <a:ln>
                  <a:noFill/>
                </a:ln>
                <a:solidFill>
                  <a:srgbClr val="000000"/>
                </a:solidFill>
                <a:effectLst/>
                <a:uLnTx/>
                <a:uFillTx/>
                <a:latin typeface="Calibri"/>
                <a:ea typeface="Calibri"/>
                <a:cs typeface="Calibri"/>
                <a:sym typeface="Calibri"/>
              </a:rPr>
              <a:t>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4" name="Google Shape;2004;g304e2283cc1_0_820"/>
          <p:cNvSpPr txBox="1"/>
          <p:nvPr/>
        </p:nvSpPr>
        <p:spPr>
          <a:xfrm>
            <a:off x="1442413" y="1783825"/>
            <a:ext cx="31446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US" sz="2400" b="1" i="0" u="none" strike="noStrike" kern="0" cap="none" spc="0" normalizeH="0" baseline="0" noProof="0">
                <a:ln>
                  <a:noFill/>
                </a:ln>
                <a:solidFill>
                  <a:srgbClr val="000000"/>
                </a:solidFill>
                <a:effectLst/>
                <a:uLnTx/>
                <a:uFillTx/>
                <a:latin typeface="Calibri"/>
                <a:ea typeface="Calibri"/>
                <a:cs typeface="Calibri"/>
                <a:sym typeface="Calibri"/>
              </a:rPr>
              <a:t>TiSe</a:t>
            </a:r>
            <a:r>
              <a:rPr kumimoji="0" lang="en-US" sz="2400" b="1" i="0" u="none" strike="noStrike" kern="0" cap="none" spc="0" normalizeH="0" baseline="-25000" noProof="0">
                <a:ln>
                  <a:noFill/>
                </a:ln>
                <a:solidFill>
                  <a:srgbClr val="000000"/>
                </a:solidFill>
                <a:effectLst/>
                <a:uLnTx/>
                <a:uFillTx/>
                <a:latin typeface="Calibri"/>
                <a:ea typeface="Calibri"/>
                <a:cs typeface="Calibri"/>
                <a:sym typeface="Calibri"/>
              </a:rPr>
              <a:t>2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 “excitonic insulator”</a:t>
            </a:r>
            <a:endParaRPr kumimoji="0" sz="24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05" name="Google Shape;2005;g304e2283cc1_0_820"/>
          <p:cNvSpPr txBox="1"/>
          <p:nvPr/>
        </p:nvSpPr>
        <p:spPr>
          <a:xfrm rot="-5400000">
            <a:off x="-422303" y="3773682"/>
            <a:ext cx="21579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Kinetik Energy (eV)</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6" name="Google Shape;2006;g304e2283cc1_0_820"/>
          <p:cNvSpPr txBox="1"/>
          <p:nvPr/>
        </p:nvSpPr>
        <p:spPr>
          <a:xfrm>
            <a:off x="3823345" y="6185646"/>
            <a:ext cx="20151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Momentum (1/Å)</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07" name="Google Shape;2007;g304e2283cc1_0_820"/>
          <p:cNvSpPr txBox="1">
            <a:spLocks noGrp="1"/>
          </p:cNvSpPr>
          <p:nvPr>
            <p:ph type="title" idx="4294967295"/>
          </p:nvPr>
        </p:nvSpPr>
        <p:spPr>
          <a:xfrm>
            <a:off x="668030" y="188389"/>
            <a:ext cx="9849300" cy="1005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2800">
                <a:solidFill>
                  <a:srgbClr val="0070C0"/>
                </a:solidFill>
              </a:rPr>
              <a:t>The electronic spectrum in the momentum-energy 3D space</a:t>
            </a:r>
            <a:endParaRPr sz="2800">
              <a:solidFill>
                <a:srgbClr val="0070C0"/>
              </a:solidFill>
            </a:endParaRPr>
          </a:p>
        </p:txBody>
      </p:sp>
      <p:pic>
        <p:nvPicPr>
          <p:cNvPr id="2008" name="Google Shape;2008;g304e2283cc1_0_820" descr="Animation4"/>
          <p:cNvPicPr preferRelativeResize="0"/>
          <p:nvPr/>
        </p:nvPicPr>
        <p:blipFill rotWithShape="1">
          <a:blip r:embed="rId5">
            <a:alphaModFix/>
          </a:blip>
          <a:srcRect/>
          <a:stretch/>
        </p:blipFill>
        <p:spPr>
          <a:xfrm>
            <a:off x="9865687" y="2850942"/>
            <a:ext cx="1079501" cy="404813"/>
          </a:xfrm>
          <a:prstGeom prst="rect">
            <a:avLst/>
          </a:prstGeom>
          <a:noFill/>
          <a:ln>
            <a:noFill/>
          </a:ln>
        </p:spPr>
      </p:pic>
      <p:sp>
        <p:nvSpPr>
          <p:cNvPr id="2009" name="Google Shape;2009;g304e2283cc1_0_820"/>
          <p:cNvSpPr/>
          <p:nvPr/>
        </p:nvSpPr>
        <p:spPr>
          <a:xfrm>
            <a:off x="9845051" y="2452480"/>
            <a:ext cx="1506600" cy="828600"/>
          </a:xfrm>
          <a:prstGeom prst="cube">
            <a:avLst>
              <a:gd name="adj" fmla="val 45736"/>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010" name="Google Shape;2010;g304e2283cc1_0_820"/>
          <p:cNvPicPr preferRelativeResize="0"/>
          <p:nvPr/>
        </p:nvPicPr>
        <p:blipFill rotWithShape="1">
          <a:blip r:embed="rId6">
            <a:alphaModFix/>
          </a:blip>
          <a:srcRect/>
          <a:stretch/>
        </p:blipFill>
        <p:spPr>
          <a:xfrm>
            <a:off x="9867276" y="2852529"/>
            <a:ext cx="1082675" cy="4048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20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00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8289AD-509A-A6F6-6419-56FF05AA2E30}"/>
              </a:ext>
            </a:extLst>
          </p:cNvPr>
          <p:cNvPicPr>
            <a:picLocks noChangeAspect="1"/>
          </p:cNvPicPr>
          <p:nvPr/>
        </p:nvPicPr>
        <p:blipFill>
          <a:blip r:embed="rId3"/>
          <a:stretch>
            <a:fillRect/>
          </a:stretch>
        </p:blipFill>
        <p:spPr>
          <a:xfrm>
            <a:off x="-1" y="0"/>
            <a:ext cx="9143999" cy="6858000"/>
          </a:xfrm>
          <a:prstGeom prst="rect">
            <a:avLst/>
          </a:prstGeom>
        </p:spPr>
      </p:pic>
      <p:pic>
        <p:nvPicPr>
          <p:cNvPr id="9" name="Picture 2" descr="SOLARIS">
            <a:extLst>
              <a:ext uri="{FF2B5EF4-FFF2-40B4-BE49-F238E27FC236}">
                <a16:creationId xmlns:a16="http://schemas.microsoft.com/office/drawing/2014/main" id="{9CFA5866-E32A-F321-268D-E9A0EFE8B6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3628" y="0"/>
            <a:ext cx="4108371" cy="2314575"/>
          </a:xfrm>
          <a:prstGeom prst="rect">
            <a:avLst/>
          </a:prstGeom>
          <a:noFill/>
          <a:effectLst>
            <a:outerShdw blurRad="50800" dist="73826"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1">
            <a:extLst>
              <a:ext uri="{FF2B5EF4-FFF2-40B4-BE49-F238E27FC236}">
                <a16:creationId xmlns:a16="http://schemas.microsoft.com/office/drawing/2014/main" id="{A627D94E-AE44-DC7A-C24C-A5603C68E3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7138" y="2275357"/>
            <a:ext cx="3434862" cy="45826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2" descr="SOLARIS">
            <a:extLst>
              <a:ext uri="{FF2B5EF4-FFF2-40B4-BE49-F238E27FC236}">
                <a16:creationId xmlns:a16="http://schemas.microsoft.com/office/drawing/2014/main" id="{D25003E7-7212-69AD-9C38-27EE4CF06B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3629" y="0"/>
            <a:ext cx="4108371" cy="2314575"/>
          </a:xfrm>
          <a:prstGeom prst="rect">
            <a:avLst/>
          </a:prstGeom>
          <a:noFill/>
          <a:effectLst>
            <a:outerShdw blurRad="50800" dist="73826"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4CF0C2B-0C1B-E55D-DC37-CD74444113CD}"/>
              </a:ext>
            </a:extLst>
          </p:cNvPr>
          <p:cNvSpPr txBox="1"/>
          <p:nvPr/>
        </p:nvSpPr>
        <p:spPr>
          <a:xfrm>
            <a:off x="211010" y="167623"/>
            <a:ext cx="1020457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MAVKA – </a:t>
            </a:r>
            <a:r>
              <a:rPr kumimoji="0" lang="uk-UA" sz="4000" b="1" i="0" u="none" strike="noStrike" kern="1200" cap="none" spc="0" normalizeH="0" baseline="0" noProof="0" dirty="0" err="1">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проєкт</a:t>
            </a:r>
            <a:r>
              <a:rPr kumimoji="0" lang="uk-UA" sz="40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 побудови українського </a:t>
            </a:r>
            <a:r>
              <a:rPr kumimoji="0" lang="uk-UA" sz="4000" b="1" i="0" u="none" strike="noStrike" kern="1200" cap="none" spc="0" normalizeH="0" baseline="0" noProof="0" dirty="0" err="1">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бімлайна</a:t>
            </a:r>
            <a:r>
              <a:rPr kumimoji="0" lang="uk-UA" sz="40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 на синхротроні </a:t>
            </a:r>
            <a:r>
              <a:rPr kumimoji="0" lang="en-US" sz="40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rPr>
              <a:t>SOLARIS</a:t>
            </a:r>
            <a:endParaRPr kumimoji="0" lang="en-UA" sz="4000" b="1" i="0" u="none" strike="noStrike" kern="1200" cap="none" spc="0" normalizeH="0" baseline="0" noProof="0" dirty="0">
              <a:ln>
                <a:noFill/>
              </a:ln>
              <a:solidFill>
                <a:srgbClr val="FFFF00"/>
              </a:solidFill>
              <a:effectLst>
                <a:outerShdw blurRad="62493" dist="86696" dir="2700000" algn="tl" rotWithShape="0">
                  <a:prstClr val="black">
                    <a:alpha val="85316"/>
                  </a:prst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8324176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014"/>
        <p:cNvGrpSpPr/>
        <p:nvPr/>
      </p:nvGrpSpPr>
      <p:grpSpPr>
        <a:xfrm>
          <a:off x="0" y="0"/>
          <a:ext cx="0" cy="0"/>
          <a:chOff x="0" y="0"/>
          <a:chExt cx="0" cy="0"/>
        </a:xfrm>
      </p:grpSpPr>
      <p:sp>
        <p:nvSpPr>
          <p:cNvPr id="2015" name="Google Shape;2015;g304e2283cc1_0_1490"/>
          <p:cNvSpPr txBox="1">
            <a:spLocks noGrp="1"/>
          </p:cNvSpPr>
          <p:nvPr>
            <p:ph type="title"/>
          </p:nvPr>
        </p:nvSpPr>
        <p:spPr>
          <a:xfrm>
            <a:off x="609600" y="37630"/>
            <a:ext cx="10972800" cy="997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n-US" sz="4400" b="1" i="0" u="none" strike="noStrike">
                <a:solidFill>
                  <a:srgbClr val="0070C0"/>
                </a:solidFill>
                <a:latin typeface="Calibri"/>
                <a:ea typeface="Calibri"/>
                <a:cs typeface="Calibri"/>
                <a:sym typeface="Calibri"/>
              </a:rPr>
              <a:t>Quantum materials</a:t>
            </a:r>
            <a:endParaRPr/>
          </a:p>
        </p:txBody>
      </p:sp>
      <p:pic>
        <p:nvPicPr>
          <p:cNvPr id="2016" name="Google Shape;2016;g304e2283cc1_0_1490" descr="Vancouver Umbrella Inc Executive Curve Umbrella | MEC"/>
          <p:cNvPicPr preferRelativeResize="0"/>
          <p:nvPr/>
        </p:nvPicPr>
        <p:blipFill rotWithShape="1">
          <a:blip r:embed="rId3">
            <a:alphaModFix/>
          </a:blip>
          <a:srcRect/>
          <a:stretch/>
        </p:blipFill>
        <p:spPr>
          <a:xfrm>
            <a:off x="641541" y="988499"/>
            <a:ext cx="5461568" cy="4443730"/>
          </a:xfrm>
          <a:prstGeom prst="rect">
            <a:avLst/>
          </a:prstGeom>
          <a:noFill/>
          <a:ln>
            <a:noFill/>
          </a:ln>
        </p:spPr>
      </p:pic>
      <p:sp>
        <p:nvSpPr>
          <p:cNvPr id="2017" name="Google Shape;2017;g304e2283cc1_0_1490"/>
          <p:cNvSpPr txBox="1"/>
          <p:nvPr/>
        </p:nvSpPr>
        <p:spPr>
          <a:xfrm>
            <a:off x="687769" y="3043998"/>
            <a:ext cx="3979233"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1" i="0" u="none" strike="noStrike" kern="0" cap="none" spc="0" normalizeH="0" baseline="0" noProof="0" dirty="0">
                <a:ln>
                  <a:noFill/>
                </a:ln>
                <a:solidFill>
                  <a:srgbClr val="0070C0"/>
                </a:solidFill>
                <a:effectLst/>
                <a:uLnTx/>
                <a:uFillTx/>
                <a:latin typeface="Arial"/>
                <a:ea typeface="Arial"/>
                <a:cs typeface="Arial"/>
                <a:sym typeface="Arial"/>
              </a:rPr>
              <a:t>Superconductors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18" name="Google Shape;2018;g304e2283cc1_0_1490"/>
          <p:cNvSpPr txBox="1"/>
          <p:nvPr/>
        </p:nvSpPr>
        <p:spPr>
          <a:xfrm>
            <a:off x="2184256" y="3898458"/>
            <a:ext cx="4893438"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1" i="0" u="none" strike="noStrike" kern="0" cap="none" spc="0" normalizeH="0" baseline="0" noProof="0" dirty="0">
                <a:ln>
                  <a:noFill/>
                </a:ln>
                <a:solidFill>
                  <a:srgbClr val="0070C0"/>
                </a:solidFill>
                <a:effectLst/>
                <a:uLnTx/>
                <a:uFillTx/>
                <a:latin typeface="Arial"/>
                <a:ea typeface="Arial"/>
                <a:cs typeface="Arial"/>
                <a:sym typeface="Arial"/>
              </a:rPr>
              <a:t>Topological materials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19" name="Google Shape;2019;g304e2283cc1_0_1490"/>
          <p:cNvSpPr txBox="1"/>
          <p:nvPr/>
        </p:nvSpPr>
        <p:spPr>
          <a:xfrm>
            <a:off x="3021986" y="3316408"/>
            <a:ext cx="4400091"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1" i="0" u="none" strike="noStrike" kern="0" cap="none" spc="0" normalizeH="0" baseline="0" noProof="0" dirty="0" err="1">
                <a:ln>
                  <a:noFill/>
                </a:ln>
                <a:solidFill>
                  <a:srgbClr val="0070C0"/>
                </a:solidFill>
                <a:effectLst/>
                <a:uLnTx/>
                <a:uFillTx/>
                <a:latin typeface="Arial"/>
                <a:ea typeface="Arial"/>
                <a:cs typeface="Arial"/>
                <a:sym typeface="Arial"/>
              </a:rPr>
              <a:t>Strogly</a:t>
            </a:r>
            <a:r>
              <a:rPr kumimoji="0" lang="en-US" sz="2400" b="1" i="0" u="none" strike="noStrike" kern="0" cap="none" spc="0" normalizeH="0" baseline="0" noProof="0" dirty="0">
                <a:ln>
                  <a:noFill/>
                </a:ln>
                <a:solidFill>
                  <a:srgbClr val="0070C0"/>
                </a:solidFill>
                <a:effectLst/>
                <a:uLnTx/>
                <a:uFillTx/>
                <a:latin typeface="Arial"/>
                <a:ea typeface="Arial"/>
                <a:cs typeface="Arial"/>
                <a:sym typeface="Arial"/>
              </a:rPr>
              <a:t> correlated</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20" name="Google Shape;2020;g304e2283cc1_0_1490"/>
          <p:cNvSpPr txBox="1"/>
          <p:nvPr/>
        </p:nvSpPr>
        <p:spPr>
          <a:xfrm>
            <a:off x="993104" y="3563706"/>
            <a:ext cx="17235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1" i="0" u="none" strike="noStrike" kern="0" cap="none" spc="0" normalizeH="0" baseline="0" noProof="0">
                <a:ln>
                  <a:noFill/>
                </a:ln>
                <a:solidFill>
                  <a:srgbClr val="0070C0"/>
                </a:solidFill>
                <a:effectLst/>
                <a:uLnTx/>
                <a:uFillTx/>
                <a:latin typeface="Arial"/>
                <a:ea typeface="Arial"/>
                <a:cs typeface="Arial"/>
                <a:sym typeface="Arial"/>
              </a:rPr>
              <a:t>CDW/SDW</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1" name="Google Shape;2021;g304e2283cc1_0_1490"/>
          <p:cNvSpPr txBox="1"/>
          <p:nvPr/>
        </p:nvSpPr>
        <p:spPr>
          <a:xfrm>
            <a:off x="8411528" y="1369688"/>
            <a:ext cx="3307500" cy="2401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000000"/>
                </a:solidFill>
                <a:effectLst/>
                <a:uLnTx/>
                <a:uFillTx/>
                <a:latin typeface="Arial"/>
                <a:ea typeface="Arial"/>
                <a:cs typeface="Arial"/>
                <a:sym typeface="Arial"/>
              </a:rPr>
              <a:t>Semiclassics</a:t>
            </a:r>
            <a:endParaRPr kumimoji="0" sz="2400"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000000"/>
                </a:solidFill>
                <a:effectLst/>
                <a:uLnTx/>
                <a:uFillTx/>
                <a:latin typeface="Arial"/>
                <a:ea typeface="Arial"/>
                <a:cs typeface="Arial"/>
                <a:sym typeface="Arial"/>
              </a:rPr>
              <a:t>Strong correlations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2800"/>
              <a:buFont typeface="Calibri"/>
              <a:buNone/>
              <a:tabLst/>
              <a:defRPr/>
            </a:pPr>
            <a:endParaRPr kumimoji="0" sz="2800"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Emergence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2" name="Google Shape;2022;g304e2283cc1_0_1490"/>
          <p:cNvSpPr txBox="1"/>
          <p:nvPr/>
        </p:nvSpPr>
        <p:spPr>
          <a:xfrm>
            <a:off x="1780445" y="4382541"/>
            <a:ext cx="3004200" cy="1046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70C0"/>
              </a:buClr>
              <a:buSzPts val="2400"/>
              <a:buFont typeface="Arial"/>
              <a:buNone/>
              <a:tabLst/>
              <a:defRPr/>
            </a:pPr>
            <a:r>
              <a:rPr kumimoji="0" lang="en-US" sz="2400" b="1" i="0" u="none" strike="noStrike" kern="0" cap="none" spc="0" normalizeH="0" baseline="0" noProof="0" dirty="0">
                <a:ln>
                  <a:noFill/>
                </a:ln>
                <a:solidFill>
                  <a:srgbClr val="0070C0"/>
                </a:solidFill>
                <a:effectLst/>
                <a:uLnTx/>
                <a:uFillTx/>
                <a:latin typeface="Arial"/>
                <a:ea typeface="Arial"/>
                <a:cs typeface="Arial"/>
                <a:sym typeface="Arial"/>
              </a:rPr>
              <a:t>Ultra-cold atoms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70C0"/>
              </a:buClr>
              <a:buSzPts val="2000"/>
              <a:buFont typeface="Arial"/>
              <a:buNone/>
              <a:tabLst/>
              <a:defRPr/>
            </a:pPr>
            <a:r>
              <a:rPr kumimoji="0" lang="en-US" sz="2000" b="1" i="0" u="none" strike="noStrike" kern="0" cap="none" spc="0" normalizeH="0" baseline="0" noProof="0" dirty="0">
                <a:ln>
                  <a:noFill/>
                </a:ln>
                <a:solidFill>
                  <a:srgbClr val="0070C0"/>
                </a:solidFill>
                <a:effectLst/>
                <a:uLnTx/>
                <a:uFillTx/>
                <a:latin typeface="Arial"/>
                <a:ea typeface="Arial"/>
                <a:cs typeface="Arial"/>
                <a:sym typeface="Arial"/>
              </a:rPr>
              <a:t>Cold excitons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70C0"/>
              </a:buClr>
              <a:buSzPts val="1800"/>
              <a:buFont typeface="Arial"/>
              <a:buNone/>
              <a:tabLst/>
              <a:defRPr/>
            </a:pPr>
            <a:r>
              <a:rPr kumimoji="0" lang="en-US" sz="1800" b="1" i="0" u="none" strike="noStrike" kern="0" cap="none" spc="0" normalizeH="0" baseline="0" noProof="0" dirty="0">
                <a:ln>
                  <a:noFill/>
                </a:ln>
                <a:solidFill>
                  <a:srgbClr val="0070C0"/>
                </a:solidFill>
                <a:effectLst/>
                <a:uLnTx/>
                <a:uFillTx/>
                <a:latin typeface="Arial"/>
                <a:ea typeface="Arial"/>
                <a:cs typeface="Arial"/>
                <a:sym typeface="Arial"/>
              </a:rPr>
              <a:t>Polaritons</a:t>
            </a:r>
            <a:endParaRPr kumimoji="0" sz="1800" b="1" i="0" u="none" strike="noStrike" kern="0" cap="none" spc="0" normalizeH="0" baseline="0" noProof="0" dirty="0">
              <a:ln>
                <a:noFill/>
              </a:ln>
              <a:solidFill>
                <a:srgbClr val="0070C0"/>
              </a:solidFill>
              <a:effectLst/>
              <a:uLnTx/>
              <a:uFillTx/>
              <a:latin typeface="Arial"/>
              <a:ea typeface="Arial"/>
              <a:cs typeface="Arial"/>
              <a:sym typeface="Arial"/>
            </a:endParaRPr>
          </a:p>
        </p:txBody>
      </p:sp>
      <p:pic>
        <p:nvPicPr>
          <p:cNvPr id="2023" name="Google Shape;2023;g304e2283cc1_0_1490" descr="Yes No Vector Art, Icons, and Graphics for Free Download"/>
          <p:cNvPicPr preferRelativeResize="0"/>
          <p:nvPr/>
        </p:nvPicPr>
        <p:blipFill rotWithShape="1">
          <a:blip r:embed="rId4">
            <a:alphaModFix/>
          </a:blip>
          <a:srcRect l="49779" t="11157" b="16151"/>
          <a:stretch/>
        </p:blipFill>
        <p:spPr>
          <a:xfrm>
            <a:off x="7743312" y="1369688"/>
            <a:ext cx="668216" cy="644769"/>
          </a:xfrm>
          <a:prstGeom prst="rect">
            <a:avLst/>
          </a:prstGeom>
          <a:noFill/>
          <a:ln>
            <a:noFill/>
          </a:ln>
        </p:spPr>
      </p:pic>
      <p:pic>
        <p:nvPicPr>
          <p:cNvPr id="2024" name="Google Shape;2024;g304e2283cc1_0_1490" descr="Yes No Vector Art, Icons, and Graphics for Free Download"/>
          <p:cNvPicPr preferRelativeResize="0"/>
          <p:nvPr/>
        </p:nvPicPr>
        <p:blipFill rotWithShape="1">
          <a:blip r:embed="rId4">
            <a:alphaModFix/>
          </a:blip>
          <a:srcRect t="13250" r="49779" b="14064"/>
          <a:stretch/>
        </p:blipFill>
        <p:spPr>
          <a:xfrm>
            <a:off x="7743312" y="1963843"/>
            <a:ext cx="668216" cy="644769"/>
          </a:xfrm>
          <a:prstGeom prst="rect">
            <a:avLst/>
          </a:prstGeom>
          <a:noFill/>
          <a:ln>
            <a:noFill/>
          </a:ln>
        </p:spPr>
      </p:pic>
      <p:pic>
        <p:nvPicPr>
          <p:cNvPr id="2025" name="Google Shape;2025;g304e2283cc1_0_1490" descr="Yes No Vector Art, Icons, and Graphics for Free Download"/>
          <p:cNvPicPr preferRelativeResize="0"/>
          <p:nvPr/>
        </p:nvPicPr>
        <p:blipFill rotWithShape="1">
          <a:blip r:embed="rId4">
            <a:alphaModFix/>
          </a:blip>
          <a:srcRect l="4332" t="13250" r="49777" b="14064"/>
          <a:stretch/>
        </p:blipFill>
        <p:spPr>
          <a:xfrm>
            <a:off x="7222078" y="3023820"/>
            <a:ext cx="1215248" cy="1283227"/>
          </a:xfrm>
          <a:prstGeom prst="rect">
            <a:avLst/>
          </a:prstGeom>
          <a:noFill/>
          <a:ln>
            <a:noFill/>
          </a:ln>
        </p:spPr>
      </p:pic>
      <p:sp>
        <p:nvSpPr>
          <p:cNvPr id="2026" name="Google Shape;2026;g304e2283cc1_0_1490"/>
          <p:cNvSpPr txBox="1"/>
          <p:nvPr/>
        </p:nvSpPr>
        <p:spPr>
          <a:xfrm>
            <a:off x="6730432" y="4382541"/>
            <a:ext cx="5461500" cy="769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70C0"/>
              </a:buClr>
              <a:buSzPts val="4400"/>
              <a:buFont typeface="Calibri"/>
              <a:buNone/>
              <a:tabLst/>
              <a:defRPr/>
            </a:pPr>
            <a:r>
              <a:rPr kumimoji="0" lang="en-US" sz="4400" b="1" i="0" u="none" strike="noStrike" kern="0" cap="none" spc="0" normalizeH="0" baseline="0" noProof="0">
                <a:ln>
                  <a:noFill/>
                </a:ln>
                <a:solidFill>
                  <a:srgbClr val="0070C0"/>
                </a:solidFill>
                <a:effectLst/>
                <a:uLnTx/>
                <a:uFillTx/>
                <a:latin typeface="Calibri"/>
                <a:ea typeface="Calibri"/>
                <a:cs typeface="Calibri"/>
                <a:sym typeface="Calibri"/>
              </a:rPr>
              <a:t>Quantum technology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7" name="Google Shape;2027;g304e2283cc1_0_1490"/>
          <p:cNvSpPr/>
          <p:nvPr/>
        </p:nvSpPr>
        <p:spPr>
          <a:xfrm rot="1123980">
            <a:off x="5640857" y="4228458"/>
            <a:ext cx="765977" cy="899364"/>
          </a:xfrm>
          <a:prstGeom prst="stripedRightArrow">
            <a:avLst>
              <a:gd name="adj1" fmla="val 60164"/>
              <a:gd name="adj2" fmla="val 64242"/>
            </a:avLst>
          </a:prstGeom>
          <a:solidFill>
            <a:srgbClr val="0070C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28" name="Google Shape;2028;g304e2283cc1_0_1490"/>
          <p:cNvSpPr/>
          <p:nvPr/>
        </p:nvSpPr>
        <p:spPr>
          <a:xfrm>
            <a:off x="383505" y="5864623"/>
            <a:ext cx="9293700" cy="800100"/>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Robert Cava </a:t>
            </a:r>
            <a:r>
              <a:rPr kumimoji="0" lang="en-US" sz="1800" b="0" i="1" u="none" strike="noStrike" kern="0" cap="none" spc="0" normalizeH="0" baseline="0" noProof="0">
                <a:ln>
                  <a:noFill/>
                </a:ln>
                <a:solidFill>
                  <a:srgbClr val="000000"/>
                </a:solidFill>
                <a:effectLst/>
                <a:uLnTx/>
                <a:uFillTx/>
                <a:latin typeface="Calibri"/>
                <a:ea typeface="Calibri"/>
                <a:cs typeface="Calibri"/>
                <a:sym typeface="Calibri"/>
              </a:rPr>
              <a:t>et al. </a:t>
            </a: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Introduction: Quantum Materials. </a:t>
            </a:r>
            <a:r>
              <a:rPr kumimoji="0" lang="en-US" sz="1800" b="0" i="1" u="sng" strike="noStrike" kern="0" cap="none" spc="0" normalizeH="0" baseline="0" noProof="0">
                <a:ln>
                  <a:noFill/>
                </a:ln>
                <a:solidFill>
                  <a:srgbClr val="00000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Chemical Reviews</a:t>
            </a: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kumimoji="0" lang="en-US" sz="1800" b="1" i="0" u="sng" strike="noStrike" kern="0" cap="none" spc="0" normalizeH="0" baseline="0" noProof="0">
                <a:ln>
                  <a:noFill/>
                </a:ln>
                <a:solidFill>
                  <a:srgbClr val="00000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121</a:t>
            </a: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 2777 (2021)</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285750" marR="0" lvl="0" indent="-285750" algn="l" defTabSz="914400" rtl="0" eaLnBrk="1" fontAlgn="auto" latinLnBrk="0" hangingPunct="1">
              <a:lnSpc>
                <a:spcPct val="100000"/>
              </a:lnSpc>
              <a:spcBef>
                <a:spcPts val="1200"/>
              </a:spcBef>
              <a:spcAft>
                <a:spcPts val="0"/>
              </a:spcAft>
              <a:buClr>
                <a:srgbClr val="000000"/>
              </a:buClr>
              <a:buSzPts val="1800"/>
              <a:buFont typeface="Arial"/>
              <a:buChar char="•"/>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The rise of quantum materials. </a:t>
            </a:r>
            <a:r>
              <a:rPr kumimoji="0" lang="en-US" sz="1800" b="0" i="1"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Nature Physics</a:t>
            </a: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kumimoji="0" lang="en-US" sz="1800" b="1" i="0"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12</a:t>
            </a: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 105 (2016)</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033"/>
        <p:cNvGrpSpPr/>
        <p:nvPr/>
      </p:nvGrpSpPr>
      <p:grpSpPr>
        <a:xfrm>
          <a:off x="0" y="0"/>
          <a:ext cx="0" cy="0"/>
          <a:chOff x="0" y="0"/>
          <a:chExt cx="0" cy="0"/>
        </a:xfrm>
      </p:grpSpPr>
      <p:pic>
        <p:nvPicPr>
          <p:cNvPr id="2034" name="Google Shape;2034;g304e2283cc1_0_1764"/>
          <p:cNvPicPr preferRelativeResize="0"/>
          <p:nvPr/>
        </p:nvPicPr>
        <p:blipFill>
          <a:blip r:embed="rId3">
            <a:alphaModFix/>
          </a:blip>
          <a:stretch>
            <a:fillRect/>
          </a:stretch>
        </p:blipFill>
        <p:spPr>
          <a:xfrm>
            <a:off x="5655300" y="123075"/>
            <a:ext cx="5809525" cy="6160500"/>
          </a:xfrm>
          <a:prstGeom prst="rect">
            <a:avLst/>
          </a:prstGeom>
          <a:noFill/>
          <a:ln>
            <a:noFill/>
          </a:ln>
        </p:spPr>
      </p:pic>
      <p:sp>
        <p:nvSpPr>
          <p:cNvPr id="2035" name="Google Shape;2035;g304e2283cc1_0_1764"/>
          <p:cNvSpPr txBox="1">
            <a:spLocks noGrp="1"/>
          </p:cNvSpPr>
          <p:nvPr>
            <p:ph type="title"/>
          </p:nvPr>
        </p:nvSpPr>
        <p:spPr>
          <a:xfrm>
            <a:off x="609600" y="37630"/>
            <a:ext cx="10972800" cy="997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n-US" sz="4400" b="1" i="0" u="none" strike="noStrike">
                <a:solidFill>
                  <a:srgbClr val="0070C0"/>
                </a:solidFill>
                <a:latin typeface="Calibri"/>
                <a:ea typeface="Calibri"/>
                <a:cs typeface="Calibri"/>
                <a:sym typeface="Calibri"/>
              </a:rPr>
              <a:t>Quantum materials</a:t>
            </a:r>
            <a:endParaRPr/>
          </a:p>
        </p:txBody>
      </p:sp>
      <p:pic>
        <p:nvPicPr>
          <p:cNvPr id="2036" name="Google Shape;2036;g304e2283cc1_0_1764"/>
          <p:cNvPicPr preferRelativeResize="0"/>
          <p:nvPr/>
        </p:nvPicPr>
        <p:blipFill rotWithShape="1">
          <a:blip r:embed="rId4">
            <a:alphaModFix/>
          </a:blip>
          <a:srcRect r="15931"/>
          <a:stretch/>
        </p:blipFill>
        <p:spPr>
          <a:xfrm>
            <a:off x="738250" y="1435975"/>
            <a:ext cx="4711075" cy="4373550"/>
          </a:xfrm>
          <a:prstGeom prst="rect">
            <a:avLst/>
          </a:prstGeom>
          <a:noFill/>
          <a:ln>
            <a:noFill/>
          </a:ln>
        </p:spPr>
      </p:pic>
      <p:sp>
        <p:nvSpPr>
          <p:cNvPr id="2037" name="Google Shape;2037;g304e2283cc1_0_1764"/>
          <p:cNvSpPr txBox="1"/>
          <p:nvPr/>
        </p:nvSpPr>
        <p:spPr>
          <a:xfrm rot="-5400000">
            <a:off x="-745553" y="3075854"/>
            <a:ext cx="2307300" cy="400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Electron energy (eV)</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38" name="Google Shape;2038;g304e2283cc1_0_1764"/>
          <p:cNvSpPr txBox="1"/>
          <p:nvPr/>
        </p:nvSpPr>
        <p:spPr>
          <a:xfrm>
            <a:off x="3119425" y="6430125"/>
            <a:ext cx="9042300" cy="400200"/>
          </a:xfrm>
          <a:prstGeom prst="rect">
            <a:avLst/>
          </a:prstGeom>
          <a:noFill/>
          <a:ln>
            <a:noFill/>
          </a:ln>
        </p:spPr>
        <p:txBody>
          <a:bodyPr spcFirstLastPara="1" wrap="square" lIns="91425" tIns="91425" rIns="91425" bIns="91425"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sng" strike="noStrike" kern="0" cap="none" spc="0" normalizeH="0" baseline="0" noProof="0">
                <a:ln>
                  <a:noFill/>
                </a:ln>
                <a:solidFill>
                  <a:srgbClr val="0563C1"/>
                </a:solidFill>
                <a:effectLst/>
                <a:uLnTx/>
                <a:uFillTx/>
                <a:latin typeface="Arial"/>
                <a:cs typeface="Arial"/>
                <a:sym typeface="Arial"/>
                <a:hlinkClick r:id="rId5"/>
              </a:rPr>
              <a:t>https://arpes.stanford.edu/research/tool-development/angle-resolved-photoemission-spectroscopy</a:t>
            </a:r>
            <a:r>
              <a:rPr kumimoji="0" lang="en-US" sz="1400" b="0" i="0" u="none" strike="noStrike" kern="0" cap="none" spc="0" normalizeH="0" baseline="0" noProof="0">
                <a:ln>
                  <a:noFill/>
                </a:ln>
                <a:solidFill>
                  <a:srgbClr val="000000"/>
                </a:solidFill>
                <a:effectLst/>
                <a:uLnTx/>
                <a:uFillTx/>
                <a:latin typeface="Arial"/>
                <a:cs typeface="Arial"/>
                <a:sym typeface="Arial"/>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42"/>
        <p:cNvGrpSpPr/>
        <p:nvPr/>
      </p:nvGrpSpPr>
      <p:grpSpPr>
        <a:xfrm>
          <a:off x="0" y="0"/>
          <a:ext cx="0" cy="0"/>
          <a:chOff x="0" y="0"/>
          <a:chExt cx="0" cy="0"/>
        </a:xfrm>
      </p:grpSpPr>
      <p:pic>
        <p:nvPicPr>
          <p:cNvPr id="2043" name="Google Shape;2043;g304e2283cc1_0_1507"/>
          <p:cNvPicPr preferRelativeResize="0"/>
          <p:nvPr/>
        </p:nvPicPr>
        <p:blipFill rotWithShape="1">
          <a:blip r:embed="rId3">
            <a:alphaModFix/>
          </a:blip>
          <a:srcRect/>
          <a:stretch/>
        </p:blipFill>
        <p:spPr>
          <a:xfrm>
            <a:off x="4113213" y="0"/>
            <a:ext cx="3495211" cy="4031463"/>
          </a:xfrm>
          <a:prstGeom prst="rect">
            <a:avLst/>
          </a:prstGeom>
          <a:noFill/>
          <a:ln>
            <a:noFill/>
          </a:ln>
        </p:spPr>
      </p:pic>
      <p:pic>
        <p:nvPicPr>
          <p:cNvPr id="2044" name="Google Shape;2044;g304e2283cc1_0_1507" descr="Related image"/>
          <p:cNvPicPr preferRelativeResize="0"/>
          <p:nvPr/>
        </p:nvPicPr>
        <p:blipFill rotWithShape="1">
          <a:blip r:embed="rId4">
            <a:alphaModFix/>
          </a:blip>
          <a:srcRect/>
          <a:stretch/>
        </p:blipFill>
        <p:spPr>
          <a:xfrm>
            <a:off x="6351" y="14289"/>
            <a:ext cx="4106861" cy="3075864"/>
          </a:xfrm>
          <a:prstGeom prst="rect">
            <a:avLst/>
          </a:prstGeom>
          <a:noFill/>
          <a:ln>
            <a:noFill/>
          </a:ln>
        </p:spPr>
      </p:pic>
      <p:pic>
        <p:nvPicPr>
          <p:cNvPr id="2045" name="Google Shape;2045;g304e2283cc1_0_1507"/>
          <p:cNvPicPr preferRelativeResize="0"/>
          <p:nvPr/>
        </p:nvPicPr>
        <p:blipFill rotWithShape="1">
          <a:blip r:embed="rId5">
            <a:alphaModFix/>
          </a:blip>
          <a:srcRect/>
          <a:stretch/>
        </p:blipFill>
        <p:spPr>
          <a:xfrm>
            <a:off x="0" y="3569109"/>
            <a:ext cx="5247676" cy="3285715"/>
          </a:xfrm>
          <a:prstGeom prst="rect">
            <a:avLst/>
          </a:prstGeom>
          <a:noFill/>
          <a:ln>
            <a:noFill/>
          </a:ln>
        </p:spPr>
      </p:pic>
      <p:pic>
        <p:nvPicPr>
          <p:cNvPr id="2046" name="Google Shape;2046;g304e2283cc1_0_1507"/>
          <p:cNvPicPr preferRelativeResize="0"/>
          <p:nvPr/>
        </p:nvPicPr>
        <p:blipFill rotWithShape="1">
          <a:blip r:embed="rId6">
            <a:alphaModFix/>
          </a:blip>
          <a:srcRect/>
          <a:stretch/>
        </p:blipFill>
        <p:spPr>
          <a:xfrm>
            <a:off x="6548284" y="3553094"/>
            <a:ext cx="5643716" cy="3304905"/>
          </a:xfrm>
          <a:prstGeom prst="rect">
            <a:avLst/>
          </a:prstGeom>
          <a:noFill/>
          <a:ln>
            <a:noFill/>
          </a:ln>
        </p:spPr>
      </p:pic>
      <p:pic>
        <p:nvPicPr>
          <p:cNvPr id="2047" name="Google Shape;2047;g304e2283cc1_0_1507"/>
          <p:cNvPicPr preferRelativeResize="0"/>
          <p:nvPr/>
        </p:nvPicPr>
        <p:blipFill rotWithShape="1">
          <a:blip r:embed="rId7">
            <a:alphaModFix/>
          </a:blip>
          <a:srcRect/>
          <a:stretch/>
        </p:blipFill>
        <p:spPr>
          <a:xfrm>
            <a:off x="7608424" y="14289"/>
            <a:ext cx="4577224" cy="3129611"/>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2053"/>
        <p:cNvGrpSpPr/>
        <p:nvPr/>
      </p:nvGrpSpPr>
      <p:grpSpPr>
        <a:xfrm>
          <a:off x="0" y="0"/>
          <a:ext cx="0" cy="0"/>
          <a:chOff x="0" y="0"/>
          <a:chExt cx="0" cy="0"/>
        </a:xfrm>
      </p:grpSpPr>
      <p:sp>
        <p:nvSpPr>
          <p:cNvPr id="2054" name="Google Shape;2054;g304e2283cc1_0_1515"/>
          <p:cNvSpPr txBox="1">
            <a:spLocks noGrp="1"/>
          </p:cNvSpPr>
          <p:nvPr>
            <p:ph type="title" idx="4294967295"/>
          </p:nvPr>
        </p:nvSpPr>
        <p:spPr>
          <a:xfrm>
            <a:off x="1847851" y="115888"/>
            <a:ext cx="8569200" cy="57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200"/>
              <a:buFont typeface="Calibri"/>
              <a:buNone/>
            </a:pPr>
            <a:r>
              <a:rPr lang="en-US" sz="3200" b="1">
                <a:solidFill>
                  <a:srgbClr val="0070C0"/>
                </a:solidFill>
              </a:rPr>
              <a:t>The history of superconductivity: the beginning</a:t>
            </a:r>
            <a:endParaRPr/>
          </a:p>
        </p:txBody>
      </p:sp>
      <p:sp>
        <p:nvSpPr>
          <p:cNvPr id="2055" name="Google Shape;2055;g304e2283cc1_0_1515"/>
          <p:cNvSpPr txBox="1"/>
          <p:nvPr/>
        </p:nvSpPr>
        <p:spPr>
          <a:xfrm>
            <a:off x="2063750" y="765176"/>
            <a:ext cx="1422300" cy="83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4800"/>
              <a:buFont typeface="Calibri"/>
              <a:buNone/>
              <a:tabLst/>
              <a:defRPr/>
            </a:pPr>
            <a:r>
              <a:rPr kumimoji="0" lang="en-US" sz="4800" b="1" i="0" u="none" strike="noStrike" kern="0" cap="none" spc="0" normalizeH="0" baseline="0" noProof="0">
                <a:ln>
                  <a:noFill/>
                </a:ln>
                <a:solidFill>
                  <a:srgbClr val="000000"/>
                </a:solidFill>
                <a:effectLst/>
                <a:uLnTx/>
                <a:uFillTx/>
                <a:latin typeface="Calibri"/>
                <a:ea typeface="Calibri"/>
                <a:cs typeface="Calibri"/>
                <a:sym typeface="Calibri"/>
              </a:rPr>
              <a:t>1911</a:t>
            </a:r>
            <a:endParaRPr kumimoji="0" sz="48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056" name="Google Shape;2056;g304e2283cc1_0_1515"/>
          <p:cNvPicPr preferRelativeResize="0"/>
          <p:nvPr/>
        </p:nvPicPr>
        <p:blipFill rotWithShape="1">
          <a:blip r:embed="rId3">
            <a:alphaModFix/>
          </a:blip>
          <a:srcRect/>
          <a:stretch/>
        </p:blipFill>
        <p:spPr>
          <a:xfrm>
            <a:off x="7175501" y="803275"/>
            <a:ext cx="3046413" cy="4103688"/>
          </a:xfrm>
          <a:prstGeom prst="rect">
            <a:avLst/>
          </a:prstGeom>
          <a:noFill/>
          <a:ln>
            <a:noFill/>
          </a:ln>
        </p:spPr>
      </p:pic>
      <p:sp>
        <p:nvSpPr>
          <p:cNvPr id="2057" name="Google Shape;2057;g304e2283cc1_0_1515"/>
          <p:cNvSpPr txBox="1"/>
          <p:nvPr/>
        </p:nvSpPr>
        <p:spPr>
          <a:xfrm>
            <a:off x="7751764" y="5308601"/>
            <a:ext cx="2041500" cy="523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800"/>
              <a:buFont typeface="Calibri"/>
              <a:buNone/>
              <a:tabLst/>
              <a:defRPr/>
            </a:pPr>
            <a:r>
              <a:rPr kumimoji="0" lang="en-US" sz="2800" b="1" i="0" u="none" strike="noStrike" kern="0" cap="none" spc="0" normalizeH="0" baseline="0" noProof="0">
                <a:ln>
                  <a:noFill/>
                </a:ln>
                <a:solidFill>
                  <a:srgbClr val="0070C0"/>
                </a:solidFill>
                <a:effectLst/>
                <a:uLnTx/>
                <a:uFillTx/>
                <a:latin typeface="Calibri"/>
                <a:ea typeface="Calibri"/>
                <a:cs typeface="Calibri"/>
                <a:sym typeface="Calibri"/>
              </a:rPr>
              <a:t>Hg, </a:t>
            </a:r>
            <a:r>
              <a:rPr kumimoji="0" lang="en-US" sz="2800" b="1" i="1" u="none" strike="noStrike" kern="0" cap="none" spc="0" normalizeH="0" baseline="0" noProof="0">
                <a:ln>
                  <a:noFill/>
                </a:ln>
                <a:solidFill>
                  <a:srgbClr val="0070C0"/>
                </a:solidFill>
                <a:effectLst/>
                <a:uLnTx/>
                <a:uFillTx/>
                <a:latin typeface="Calibri"/>
                <a:ea typeface="Calibri"/>
                <a:cs typeface="Calibri"/>
                <a:sym typeface="Calibri"/>
              </a:rPr>
              <a:t>T</a:t>
            </a:r>
            <a:r>
              <a:rPr kumimoji="0" lang="en-US" sz="2800" b="1" i="0" u="none" strike="noStrike" kern="0" cap="none" spc="0" normalizeH="0" baseline="-25000" noProof="0">
                <a:ln>
                  <a:noFill/>
                </a:ln>
                <a:solidFill>
                  <a:srgbClr val="0070C0"/>
                </a:solidFill>
                <a:effectLst/>
                <a:uLnTx/>
                <a:uFillTx/>
                <a:latin typeface="Calibri"/>
                <a:ea typeface="Calibri"/>
                <a:cs typeface="Calibri"/>
                <a:sym typeface="Calibri"/>
              </a:rPr>
              <a:t>C</a:t>
            </a:r>
            <a:r>
              <a:rPr kumimoji="0" lang="en-US" sz="2800" b="1" i="0" u="none" strike="noStrike" kern="0" cap="none" spc="0" normalizeH="0" baseline="0" noProof="0">
                <a:ln>
                  <a:noFill/>
                </a:ln>
                <a:solidFill>
                  <a:srgbClr val="0070C0"/>
                </a:solidFill>
                <a:effectLst/>
                <a:uLnTx/>
                <a:uFillTx/>
                <a:latin typeface="Calibri"/>
                <a:ea typeface="Calibri"/>
                <a:cs typeface="Calibri"/>
                <a:sym typeface="Calibri"/>
              </a:rPr>
              <a:t> = 4.2K</a:t>
            </a:r>
            <a:endParaRPr kumimoji="0" sz="2800" b="1" i="0" u="none" strike="noStrike" kern="0" cap="none" spc="0" normalizeH="0" baseline="0" noProof="0">
              <a:ln>
                <a:noFill/>
              </a:ln>
              <a:solidFill>
                <a:srgbClr val="0070C0"/>
              </a:solidFill>
              <a:effectLst/>
              <a:uLnTx/>
              <a:uFillTx/>
              <a:latin typeface="Calibri"/>
              <a:ea typeface="Calibri"/>
              <a:cs typeface="Calibri"/>
              <a:sym typeface="Calibri"/>
            </a:endParaRPr>
          </a:p>
        </p:txBody>
      </p:sp>
      <p:pic>
        <p:nvPicPr>
          <p:cNvPr id="2058" name="Google Shape;2058;g304e2283cc1_0_1515"/>
          <p:cNvPicPr preferRelativeResize="0"/>
          <p:nvPr/>
        </p:nvPicPr>
        <p:blipFill rotWithShape="1">
          <a:blip r:embed="rId4">
            <a:alphaModFix/>
          </a:blip>
          <a:srcRect/>
          <a:stretch/>
        </p:blipFill>
        <p:spPr>
          <a:xfrm>
            <a:off x="1703388" y="1844676"/>
            <a:ext cx="4926012" cy="3960813"/>
          </a:xfrm>
          <a:prstGeom prst="rect">
            <a:avLst/>
          </a:prstGeom>
          <a:noFill/>
          <a:ln>
            <a:noFill/>
          </a:ln>
        </p:spPr>
      </p:pic>
      <p:pic>
        <p:nvPicPr>
          <p:cNvPr id="2059" name="Google Shape;2059;g304e2283cc1_0_1515"/>
          <p:cNvPicPr preferRelativeResize="0"/>
          <p:nvPr/>
        </p:nvPicPr>
        <p:blipFill rotWithShape="1">
          <a:blip r:embed="rId5">
            <a:alphaModFix/>
          </a:blip>
          <a:srcRect/>
          <a:stretch/>
        </p:blipFill>
        <p:spPr>
          <a:xfrm>
            <a:off x="5231905" y="803275"/>
            <a:ext cx="1584325" cy="1885950"/>
          </a:xfrm>
          <a:prstGeom prst="rect">
            <a:avLst/>
          </a:prstGeom>
          <a:noFill/>
          <a:ln>
            <a:noFill/>
          </a:ln>
        </p:spPr>
      </p:pic>
      <p:sp>
        <p:nvSpPr>
          <p:cNvPr id="2060" name="Google Shape;2060;g304e2283cc1_0_1515"/>
          <p:cNvSpPr/>
          <p:nvPr/>
        </p:nvSpPr>
        <p:spPr>
          <a:xfrm>
            <a:off x="7616825" y="5972175"/>
            <a:ext cx="2311500" cy="522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0000"/>
              </a:buClr>
              <a:buSzPts val="2800"/>
              <a:buFont typeface="Calibri"/>
              <a:buNone/>
              <a:tabLst/>
              <a:defRPr/>
            </a:pPr>
            <a:r>
              <a:rPr kumimoji="0" lang="en-US" sz="2800" b="1" i="0" u="none" strike="noStrike" kern="0" cap="none" spc="0" normalizeH="0" baseline="0" noProof="0">
                <a:ln>
                  <a:noFill/>
                </a:ln>
                <a:solidFill>
                  <a:srgbClr val="FF0000"/>
                </a:solidFill>
                <a:effectLst/>
                <a:uLnTx/>
                <a:uFillTx/>
                <a:latin typeface="Calibri"/>
                <a:ea typeface="Calibri"/>
                <a:cs typeface="Calibri"/>
                <a:sym typeface="Calibri"/>
              </a:rPr>
              <a:t>Why mercury?</a:t>
            </a:r>
            <a:endParaRPr kumimoji="0" sz="18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sp>
        <p:nvSpPr>
          <p:cNvPr id="2067" name="Google Shape;2067;g304e2283cc1_0_1527"/>
          <p:cNvSpPr txBox="1"/>
          <p:nvPr/>
        </p:nvSpPr>
        <p:spPr>
          <a:xfrm>
            <a:off x="286638" y="834940"/>
            <a:ext cx="2071500" cy="646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1957: BCS</a:t>
            </a:r>
            <a:endParaRPr kumimoji="0" sz="36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068" name="Google Shape;2068;g304e2283cc1_0_1527" descr="Bardeen, Cooper and Schrieffer "/>
          <p:cNvPicPr preferRelativeResize="0"/>
          <p:nvPr/>
        </p:nvPicPr>
        <p:blipFill rotWithShape="1">
          <a:blip r:embed="rId3">
            <a:alphaModFix/>
          </a:blip>
          <a:srcRect/>
          <a:stretch/>
        </p:blipFill>
        <p:spPr>
          <a:xfrm>
            <a:off x="0" y="1636511"/>
            <a:ext cx="2947108" cy="2284346"/>
          </a:xfrm>
          <a:prstGeom prst="rect">
            <a:avLst/>
          </a:prstGeom>
          <a:noFill/>
          <a:ln>
            <a:noFill/>
          </a:ln>
        </p:spPr>
      </p:pic>
      <p:pic>
        <p:nvPicPr>
          <p:cNvPr id="2069" name="Google Shape;2069;g304e2283cc1_0_1527"/>
          <p:cNvPicPr preferRelativeResize="0"/>
          <p:nvPr/>
        </p:nvPicPr>
        <p:blipFill rotWithShape="1">
          <a:blip r:embed="rId4">
            <a:alphaModFix/>
          </a:blip>
          <a:srcRect/>
          <a:stretch/>
        </p:blipFill>
        <p:spPr>
          <a:xfrm>
            <a:off x="3337077" y="1098733"/>
            <a:ext cx="2838450" cy="3024187"/>
          </a:xfrm>
          <a:prstGeom prst="rect">
            <a:avLst/>
          </a:prstGeom>
          <a:noFill/>
          <a:ln>
            <a:noFill/>
          </a:ln>
        </p:spPr>
      </p:pic>
      <p:sp>
        <p:nvSpPr>
          <p:cNvPr id="2070" name="Google Shape;2070;g304e2283cc1_0_1527"/>
          <p:cNvSpPr txBox="1"/>
          <p:nvPr/>
        </p:nvSpPr>
        <p:spPr>
          <a:xfrm>
            <a:off x="136688" y="4019019"/>
            <a:ext cx="1457400" cy="1385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800"/>
              <a:buFont typeface="Calibri"/>
              <a:buNone/>
              <a:tabLst/>
              <a:defRPr/>
            </a:pPr>
            <a:r>
              <a:rPr kumimoji="0" lang="en-US" sz="2800" b="1" i="0" u="none" strike="noStrike" kern="0" cap="none" spc="0" normalizeH="0" baseline="0" noProof="0">
                <a:ln>
                  <a:noFill/>
                </a:ln>
                <a:solidFill>
                  <a:srgbClr val="0070C0"/>
                </a:solidFill>
                <a:effectLst/>
                <a:uLnTx/>
                <a:uFillTx/>
                <a:latin typeface="Calibri"/>
                <a:ea typeface="Calibri"/>
                <a:cs typeface="Calibri"/>
                <a:sym typeface="Calibri"/>
              </a:rPr>
              <a:t>Phonons</a:t>
            </a:r>
            <a:br>
              <a:rPr kumimoji="0" lang="en-US" sz="2800" b="1" i="0" u="none" strike="noStrike" kern="0" cap="none" spc="0" normalizeH="0" baseline="0" noProof="0">
                <a:ln>
                  <a:noFill/>
                </a:ln>
                <a:solidFill>
                  <a:srgbClr val="0070C0"/>
                </a:solidFill>
                <a:effectLst/>
                <a:uLnTx/>
                <a:uFillTx/>
                <a:latin typeface="Calibri"/>
                <a:ea typeface="Calibri"/>
                <a:cs typeface="Calibri"/>
                <a:sym typeface="Calibri"/>
              </a:rPr>
            </a:br>
            <a:r>
              <a:rPr kumimoji="0" lang="en-US" sz="2800" b="1" i="1" u="none" strike="noStrike" kern="0" cap="none" spc="0" normalizeH="0" baseline="0" noProof="0">
                <a:ln>
                  <a:noFill/>
                </a:ln>
                <a:solidFill>
                  <a:srgbClr val="0070C0"/>
                </a:solidFill>
                <a:effectLst/>
                <a:uLnTx/>
                <a:uFillTx/>
                <a:latin typeface="Calibri"/>
                <a:ea typeface="Calibri"/>
                <a:cs typeface="Calibri"/>
                <a:sym typeface="Calibri"/>
              </a:rPr>
              <a:t>T</a:t>
            </a:r>
            <a:r>
              <a:rPr kumimoji="0" lang="en-US" sz="2800" b="1" i="0" u="none" strike="noStrike" kern="0" cap="none" spc="0" normalizeH="0" baseline="-25000" noProof="0">
                <a:ln>
                  <a:noFill/>
                </a:ln>
                <a:solidFill>
                  <a:srgbClr val="0070C0"/>
                </a:solidFill>
                <a:effectLst/>
                <a:uLnTx/>
                <a:uFillTx/>
                <a:latin typeface="Calibri"/>
                <a:ea typeface="Calibri"/>
                <a:cs typeface="Calibri"/>
                <a:sym typeface="Calibri"/>
              </a:rPr>
              <a:t>C</a:t>
            </a:r>
            <a:r>
              <a:rPr kumimoji="0" lang="en-US" sz="2800" b="1" i="0" u="none" strike="noStrike" kern="0" cap="none" spc="0" normalizeH="0" baseline="0" noProof="0">
                <a:ln>
                  <a:noFill/>
                </a:ln>
                <a:solidFill>
                  <a:srgbClr val="0070C0"/>
                </a:solidFill>
                <a:effectLst/>
                <a:uLnTx/>
                <a:uFillTx/>
                <a:latin typeface="Calibri"/>
                <a:ea typeface="Calibri"/>
                <a:cs typeface="Calibri"/>
                <a:sym typeface="Calibri"/>
              </a:rPr>
              <a:t> &lt; 25K</a:t>
            </a:r>
            <a:endParaRPr kumimoji="0" sz="2800" b="1" i="0" u="none" strike="noStrike" kern="0" cap="none" spc="0" normalizeH="0" baseline="0" noProof="0">
              <a:ln>
                <a:noFill/>
              </a:ln>
              <a:solidFill>
                <a:srgbClr val="0070C0"/>
              </a:solidFill>
              <a:effectLst/>
              <a:uLnTx/>
              <a:uFillTx/>
              <a:latin typeface="Calibri"/>
              <a:ea typeface="Calibri"/>
              <a:cs typeface="Calibri"/>
              <a:sym typeface="Calibri"/>
            </a:endParaRPr>
          </a:p>
        </p:txBody>
      </p:sp>
      <p:sp>
        <p:nvSpPr>
          <p:cNvPr id="2071" name="Google Shape;2071;g304e2283cc1_0_1527"/>
          <p:cNvSpPr/>
          <p:nvPr/>
        </p:nvSpPr>
        <p:spPr>
          <a:xfrm>
            <a:off x="844633" y="175979"/>
            <a:ext cx="10679400" cy="5763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70C0"/>
              </a:buClr>
              <a:buSzPts val="3200"/>
              <a:buFont typeface="Calibri"/>
              <a:buNone/>
              <a:tabLst/>
              <a:defRPr/>
            </a:pPr>
            <a:r>
              <a:rPr kumimoji="0" lang="en-US" sz="3200" b="1" i="0" u="none" strike="noStrike" kern="0" cap="none" spc="0" normalizeH="0" baseline="0" noProof="0">
                <a:ln>
                  <a:noFill/>
                </a:ln>
                <a:solidFill>
                  <a:srgbClr val="0070C0"/>
                </a:solidFill>
                <a:effectLst/>
                <a:uLnTx/>
                <a:uFillTx/>
                <a:latin typeface="Calibri"/>
                <a:ea typeface="Calibri"/>
                <a:cs typeface="Calibri"/>
                <a:sym typeface="Calibri"/>
              </a:rPr>
              <a:t>Mechanism of superconductivity: BCS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072" name="Google Shape;2072;g304e2283cc1_0_1527"/>
          <p:cNvPicPr preferRelativeResize="0"/>
          <p:nvPr/>
        </p:nvPicPr>
        <p:blipFill rotWithShape="1">
          <a:blip r:embed="rId5">
            <a:alphaModFix/>
          </a:blip>
          <a:srcRect/>
          <a:stretch/>
        </p:blipFill>
        <p:spPr>
          <a:xfrm>
            <a:off x="1929690" y="4600799"/>
            <a:ext cx="4392613" cy="577850"/>
          </a:xfrm>
          <a:prstGeom prst="rect">
            <a:avLst/>
          </a:prstGeom>
          <a:noFill/>
          <a:ln>
            <a:noFill/>
          </a:ln>
        </p:spPr>
      </p:pic>
      <p:pic>
        <p:nvPicPr>
          <p:cNvPr id="2073" name="Google Shape;2073;g304e2283cc1_0_1527"/>
          <p:cNvPicPr preferRelativeResize="0"/>
          <p:nvPr/>
        </p:nvPicPr>
        <p:blipFill rotWithShape="1">
          <a:blip r:embed="rId6">
            <a:alphaModFix/>
          </a:blip>
          <a:srcRect/>
          <a:stretch/>
        </p:blipFill>
        <p:spPr>
          <a:xfrm>
            <a:off x="1929690" y="5525141"/>
            <a:ext cx="3960813" cy="496887"/>
          </a:xfrm>
          <a:prstGeom prst="rect">
            <a:avLst/>
          </a:prstGeom>
          <a:noFill/>
          <a:ln>
            <a:noFill/>
          </a:ln>
        </p:spPr>
      </p:pic>
      <p:grpSp>
        <p:nvGrpSpPr>
          <p:cNvPr id="2074" name="Google Shape;2074;g304e2283cc1_0_1527"/>
          <p:cNvGrpSpPr/>
          <p:nvPr/>
        </p:nvGrpSpPr>
        <p:grpSpPr>
          <a:xfrm>
            <a:off x="9017570" y="2444810"/>
            <a:ext cx="3244843" cy="2646364"/>
            <a:chOff x="4706938" y="1913104"/>
            <a:chExt cx="3436606" cy="2828218"/>
          </a:xfrm>
        </p:grpSpPr>
        <p:pic>
          <p:nvPicPr>
            <p:cNvPr id="2075" name="Google Shape;2075;g304e2283cc1_0_1527"/>
            <p:cNvPicPr preferRelativeResize="0"/>
            <p:nvPr/>
          </p:nvPicPr>
          <p:blipFill rotWithShape="1">
            <a:blip r:embed="rId7">
              <a:alphaModFix/>
            </a:blip>
            <a:srcRect/>
            <a:stretch/>
          </p:blipFill>
          <p:spPr>
            <a:xfrm>
              <a:off x="4706938" y="1913104"/>
              <a:ext cx="2633662" cy="2820280"/>
            </a:xfrm>
            <a:prstGeom prst="rect">
              <a:avLst/>
            </a:prstGeom>
            <a:noFill/>
            <a:ln>
              <a:noFill/>
            </a:ln>
          </p:spPr>
        </p:pic>
        <p:cxnSp>
          <p:nvCxnSpPr>
            <p:cNvPr id="2076" name="Google Shape;2076;g304e2283cc1_0_1527"/>
            <p:cNvCxnSpPr/>
            <p:nvPr/>
          </p:nvCxnSpPr>
          <p:spPr>
            <a:xfrm rot="10800000" flipH="1">
              <a:off x="4729164" y="1933022"/>
              <a:ext cx="2592300" cy="2808300"/>
            </a:xfrm>
            <a:prstGeom prst="straightConnector1">
              <a:avLst/>
            </a:prstGeom>
            <a:noFill/>
            <a:ln w="19050" cap="flat" cmpd="sng">
              <a:solidFill>
                <a:schemeClr val="dk1"/>
              </a:solidFill>
              <a:prstDash val="dash"/>
              <a:round/>
              <a:headEnd type="none" w="med" len="med"/>
              <a:tailEnd type="none" w="med" len="med"/>
            </a:ln>
          </p:spPr>
        </p:cxnSp>
        <p:cxnSp>
          <p:nvCxnSpPr>
            <p:cNvPr id="2077" name="Google Shape;2077;g304e2283cc1_0_1527"/>
            <p:cNvCxnSpPr/>
            <p:nvPr/>
          </p:nvCxnSpPr>
          <p:spPr>
            <a:xfrm>
              <a:off x="4706939" y="3334797"/>
              <a:ext cx="2625600" cy="0"/>
            </a:xfrm>
            <a:prstGeom prst="straightConnector1">
              <a:avLst/>
            </a:prstGeom>
            <a:noFill/>
            <a:ln w="38100" cap="flat" cmpd="sng">
              <a:solidFill>
                <a:srgbClr val="FFC000"/>
              </a:solidFill>
              <a:prstDash val="dash"/>
              <a:round/>
              <a:headEnd type="none" w="med" len="med"/>
              <a:tailEnd type="none" w="med" len="med"/>
            </a:ln>
          </p:spPr>
        </p:cxnSp>
        <p:cxnSp>
          <p:nvCxnSpPr>
            <p:cNvPr id="2078" name="Google Shape;2078;g304e2283cc1_0_1527"/>
            <p:cNvCxnSpPr/>
            <p:nvPr/>
          </p:nvCxnSpPr>
          <p:spPr>
            <a:xfrm>
              <a:off x="7134212" y="2989040"/>
              <a:ext cx="0" cy="720600"/>
            </a:xfrm>
            <a:prstGeom prst="straightConnector1">
              <a:avLst/>
            </a:prstGeom>
            <a:noFill/>
            <a:ln w="38100" cap="flat" cmpd="sng">
              <a:solidFill>
                <a:srgbClr val="0070C0"/>
              </a:solidFill>
              <a:prstDash val="solid"/>
              <a:round/>
              <a:headEnd type="triangle" w="med" len="med"/>
              <a:tailEnd type="triangle" w="med" len="med"/>
            </a:ln>
          </p:spPr>
        </p:cxnSp>
        <p:sp>
          <p:nvSpPr>
            <p:cNvPr id="2079" name="Google Shape;2079;g304e2283cc1_0_1527"/>
            <p:cNvSpPr txBox="1"/>
            <p:nvPr/>
          </p:nvSpPr>
          <p:spPr>
            <a:xfrm rot="-5400000">
              <a:off x="6785294" y="2884932"/>
              <a:ext cx="1934100" cy="782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100"/>
                <a:buFont typeface="Noto Sans Symbols"/>
                <a:buNone/>
                <a:tabLst/>
                <a:defRPr/>
              </a:pPr>
              <a:r>
                <a:rPr kumimoji="0" lang="en-US" sz="2100" b="1" i="0" u="none" strike="noStrike" kern="0" cap="none" spc="0" normalizeH="0" baseline="0" noProof="0">
                  <a:ln>
                    <a:noFill/>
                  </a:ln>
                  <a:solidFill>
                    <a:srgbClr val="0070C0"/>
                  </a:solidFill>
                  <a:effectLst/>
                  <a:uLnTx/>
                  <a:uFillTx/>
                  <a:latin typeface="Noto Sans Symbols"/>
                  <a:ea typeface="Noto Sans Symbols"/>
                  <a:cs typeface="Noto Sans Symbols"/>
                  <a:sym typeface="Noto Sans Symbols"/>
                </a:rPr>
                <a:t>2Δ(0)</a:t>
              </a:r>
              <a:r>
                <a:rPr kumimoji="0" lang="en-US" sz="2100" b="1" i="1" u="none" strike="noStrike" kern="0" cap="none" spc="0" normalizeH="0" baseline="0" noProof="0">
                  <a:ln>
                    <a:noFill/>
                  </a:ln>
                  <a:solidFill>
                    <a:srgbClr val="0070C0"/>
                  </a:solidFill>
                  <a:effectLst/>
                  <a:uLnTx/>
                  <a:uFillTx/>
                  <a:latin typeface="Noto Sans Symbols"/>
                  <a:ea typeface="Noto Sans Symbols"/>
                  <a:cs typeface="Noto Sans Symbols"/>
                  <a:sym typeface="Noto Sans Symbols"/>
                </a:rPr>
                <a:t> </a:t>
              </a:r>
              <a:r>
                <a:rPr kumimoji="0" lang="en-US" sz="2100" b="1" i="0" u="none" strike="noStrike" kern="0" cap="none" spc="0" normalizeH="0" baseline="0" noProof="0">
                  <a:ln>
                    <a:noFill/>
                  </a:ln>
                  <a:solidFill>
                    <a:srgbClr val="0070C0"/>
                  </a:solidFill>
                  <a:effectLst/>
                  <a:uLnTx/>
                  <a:uFillTx/>
                  <a:latin typeface="Noto Sans Symbols"/>
                  <a:ea typeface="Noto Sans Symbols"/>
                  <a:cs typeface="Noto Sans Symbols"/>
                  <a:sym typeface="Noto Sans Symbols"/>
                </a:rPr>
                <a:t>= 3.5 </a:t>
              </a:r>
              <a:r>
                <a:rPr kumimoji="0" lang="en-US" sz="2100" b="1" i="1" u="none" strike="noStrike" kern="0" cap="none" spc="0" normalizeH="0" baseline="0" noProof="0">
                  <a:ln>
                    <a:noFill/>
                  </a:ln>
                  <a:solidFill>
                    <a:srgbClr val="0070C0"/>
                  </a:solidFill>
                  <a:effectLst/>
                  <a:uLnTx/>
                  <a:uFillTx/>
                  <a:latin typeface="Times New Roman"/>
                  <a:ea typeface="Times New Roman"/>
                  <a:cs typeface="Times New Roman"/>
                  <a:sym typeface="Times New Roman"/>
                </a:rPr>
                <a:t>kT</a:t>
              </a:r>
              <a:r>
                <a:rPr kumimoji="0" lang="en-US" sz="2100" b="1" i="1" u="none" strike="noStrike" kern="0" cap="none" spc="0" normalizeH="0" baseline="-25000" noProof="0">
                  <a:ln>
                    <a:noFill/>
                  </a:ln>
                  <a:solidFill>
                    <a:srgbClr val="0070C0"/>
                  </a:solidFill>
                  <a:effectLst/>
                  <a:uLnTx/>
                  <a:uFillTx/>
                  <a:latin typeface="Times New Roman"/>
                  <a:ea typeface="Times New Roman"/>
                  <a:cs typeface="Times New Roman"/>
                  <a:sym typeface="Times New Roman"/>
                </a:rPr>
                <a:t>c</a:t>
              </a:r>
              <a:endParaRPr kumimoji="0" sz="2100" b="1" i="1" u="none" strike="noStrike" kern="0" cap="none" spc="0" normalizeH="0" baseline="-25000" noProof="0">
                <a:ln>
                  <a:noFill/>
                </a:ln>
                <a:solidFill>
                  <a:srgbClr val="0070C0"/>
                </a:solidFill>
                <a:effectLst/>
                <a:uLnTx/>
                <a:uFillTx/>
                <a:latin typeface="Times New Roman"/>
                <a:ea typeface="Times New Roman"/>
                <a:cs typeface="Times New Roman"/>
                <a:sym typeface="Times New Roman"/>
              </a:endParaRPr>
            </a:p>
          </p:txBody>
        </p:sp>
      </p:grpSp>
      <p:grpSp>
        <p:nvGrpSpPr>
          <p:cNvPr id="2080" name="Google Shape;2080;g304e2283cc1_0_1527"/>
          <p:cNvGrpSpPr/>
          <p:nvPr/>
        </p:nvGrpSpPr>
        <p:grpSpPr>
          <a:xfrm>
            <a:off x="6969853" y="4875287"/>
            <a:ext cx="2075057" cy="1711355"/>
            <a:chOff x="386075" y="1573775"/>
            <a:chExt cx="4150114" cy="3679543"/>
          </a:xfrm>
        </p:grpSpPr>
        <p:sp>
          <p:nvSpPr>
            <p:cNvPr id="2081" name="Google Shape;2081;g304e2283cc1_0_1527"/>
            <p:cNvSpPr/>
            <p:nvPr/>
          </p:nvSpPr>
          <p:spPr>
            <a:xfrm>
              <a:off x="877369" y="1907124"/>
              <a:ext cx="2790783" cy="2936792"/>
            </a:xfrm>
            <a:custGeom>
              <a:avLst/>
              <a:gdLst/>
              <a:ahLst/>
              <a:cxnLst/>
              <a:rect l="l" t="t" r="r" b="b"/>
              <a:pathLst>
                <a:path w="1931" h="2317" extrusionOk="0">
                  <a:moveTo>
                    <a:pt x="0" y="0"/>
                  </a:moveTo>
                  <a:cubicBezTo>
                    <a:pt x="217" y="0"/>
                    <a:pt x="481" y="2317"/>
                    <a:pt x="962" y="2317"/>
                  </a:cubicBezTo>
                  <a:cubicBezTo>
                    <a:pt x="1443" y="2317"/>
                    <a:pt x="1687" y="0"/>
                    <a:pt x="1931" y="0"/>
                  </a:cubicBezTo>
                </a:path>
              </a:pathLst>
            </a:custGeom>
            <a:noFill/>
            <a:ln w="38100" cap="rnd" cmpd="sng">
              <a:solidFill>
                <a:schemeClr val="lt2"/>
              </a:solidFill>
              <a:prstDash val="dot"/>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082" name="Google Shape;2082;g304e2283cc1_0_1527"/>
            <p:cNvCxnSpPr/>
            <p:nvPr/>
          </p:nvCxnSpPr>
          <p:spPr>
            <a:xfrm>
              <a:off x="451484" y="2723393"/>
              <a:ext cx="3757500" cy="0"/>
            </a:xfrm>
            <a:prstGeom prst="straightConnector1">
              <a:avLst/>
            </a:prstGeom>
            <a:noFill/>
            <a:ln w="19050" cap="flat" cmpd="sng">
              <a:solidFill>
                <a:schemeClr val="dk1"/>
              </a:solidFill>
              <a:prstDash val="solid"/>
              <a:round/>
              <a:headEnd type="none" w="med" len="med"/>
              <a:tailEnd type="stealth" w="med" len="med"/>
            </a:ln>
          </p:spPr>
        </p:cxnSp>
        <p:sp>
          <p:nvSpPr>
            <p:cNvPr id="2083" name="Google Shape;2083;g304e2283cc1_0_1527"/>
            <p:cNvSpPr txBox="1"/>
            <p:nvPr/>
          </p:nvSpPr>
          <p:spPr>
            <a:xfrm>
              <a:off x="3682689" y="2743674"/>
              <a:ext cx="853500" cy="992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US" sz="2400" b="1" i="0" u="none" strike="noStrike" kern="0" cap="none" spc="0" normalizeH="0" baseline="0" noProof="0">
                  <a:ln>
                    <a:noFill/>
                  </a:ln>
                  <a:solidFill>
                    <a:srgbClr val="000000"/>
                  </a:solidFill>
                  <a:effectLst/>
                  <a:uLnTx/>
                  <a:uFillTx/>
                  <a:latin typeface="Calibri"/>
                  <a:ea typeface="Calibri"/>
                  <a:cs typeface="Calibri"/>
                  <a:sym typeface="Calibri"/>
                </a:rPr>
                <a:t>k</a:t>
              </a:r>
              <a:r>
                <a:rPr kumimoji="0" lang="en-US" sz="2400" b="1" i="0" u="none" strike="noStrike" kern="0" cap="none" spc="0" normalizeH="0" baseline="-25000" noProof="0">
                  <a:ln>
                    <a:noFill/>
                  </a:ln>
                  <a:solidFill>
                    <a:srgbClr val="000000"/>
                  </a:solidFill>
                  <a:effectLst/>
                  <a:uLnTx/>
                  <a:uFillTx/>
                  <a:latin typeface="Calibri"/>
                  <a:ea typeface="Calibri"/>
                  <a:cs typeface="Calibri"/>
                  <a:sym typeface="Calibri"/>
                </a:rPr>
                <a:t>x</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4" name="Google Shape;2084;g304e2283cc1_0_1527"/>
            <p:cNvSpPr txBox="1"/>
            <p:nvPr/>
          </p:nvSpPr>
          <p:spPr>
            <a:xfrm>
              <a:off x="1705885" y="1573775"/>
              <a:ext cx="526200" cy="992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2400"/>
                <a:buFont typeface="Noto Sans Symbols"/>
                <a:buNone/>
                <a:tabLst/>
                <a:defRPr/>
              </a:pPr>
              <a:r>
                <a:rPr kumimoji="0" lang="en-US"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rPr>
                <a:t>ω</a:t>
              </a:r>
              <a:endParaRPr kumimoji="0" sz="2400" b="1" i="0" u="none" strike="noStrike" kern="0" cap="none" spc="0" normalizeH="0" baseline="0" noProof="0">
                <a:ln>
                  <a:noFill/>
                </a:ln>
                <a:solidFill>
                  <a:srgbClr val="000000"/>
                </a:solidFill>
                <a:effectLst/>
                <a:uLnTx/>
                <a:uFillTx/>
                <a:latin typeface="Noto Sans Symbols"/>
                <a:ea typeface="Noto Sans Symbols"/>
                <a:cs typeface="Noto Sans Symbols"/>
                <a:sym typeface="Noto Sans Symbols"/>
              </a:endParaRPr>
            </a:p>
          </p:txBody>
        </p:sp>
        <p:sp>
          <p:nvSpPr>
            <p:cNvPr id="2085" name="Google Shape;2085;g304e2283cc1_0_1527"/>
            <p:cNvSpPr/>
            <p:nvPr/>
          </p:nvSpPr>
          <p:spPr>
            <a:xfrm>
              <a:off x="1237846" y="2713254"/>
              <a:ext cx="2045120" cy="2133198"/>
            </a:xfrm>
            <a:custGeom>
              <a:avLst/>
              <a:gdLst/>
              <a:ahLst/>
              <a:cxnLst/>
              <a:rect l="l" t="t" r="r" b="b"/>
              <a:pathLst>
                <a:path w="1407" h="1683" extrusionOk="0">
                  <a:moveTo>
                    <a:pt x="0" y="0"/>
                  </a:moveTo>
                  <a:cubicBezTo>
                    <a:pt x="21" y="93"/>
                    <a:pt x="356" y="1683"/>
                    <a:pt x="712" y="1683"/>
                  </a:cubicBezTo>
                  <a:cubicBezTo>
                    <a:pt x="1068" y="1683"/>
                    <a:pt x="1368" y="174"/>
                    <a:pt x="1407" y="9"/>
                  </a:cubicBezTo>
                </a:path>
              </a:pathLst>
            </a:custGeom>
            <a:noFill/>
            <a:ln w="571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086" name="Google Shape;2086;g304e2283cc1_0_1527"/>
            <p:cNvCxnSpPr/>
            <p:nvPr/>
          </p:nvCxnSpPr>
          <p:spPr>
            <a:xfrm>
              <a:off x="386075" y="2723393"/>
              <a:ext cx="3692100" cy="0"/>
            </a:xfrm>
            <a:prstGeom prst="straightConnector1">
              <a:avLst/>
            </a:prstGeom>
            <a:noFill/>
            <a:ln w="19050" cap="flat" cmpd="sng">
              <a:solidFill>
                <a:srgbClr val="0033CC"/>
              </a:solidFill>
              <a:prstDash val="dash"/>
              <a:round/>
              <a:headEnd type="none" w="med" len="med"/>
              <a:tailEnd type="none" w="med" len="med"/>
            </a:ln>
          </p:spPr>
        </p:cxnSp>
        <p:cxnSp>
          <p:nvCxnSpPr>
            <p:cNvPr id="2087" name="Google Shape;2087;g304e2283cc1_0_1527"/>
            <p:cNvCxnSpPr/>
            <p:nvPr/>
          </p:nvCxnSpPr>
          <p:spPr>
            <a:xfrm rot="10800000">
              <a:off x="2262586" y="1573818"/>
              <a:ext cx="0" cy="3679500"/>
            </a:xfrm>
            <a:prstGeom prst="straightConnector1">
              <a:avLst/>
            </a:prstGeom>
            <a:noFill/>
            <a:ln w="19050" cap="flat" cmpd="sng">
              <a:solidFill>
                <a:schemeClr val="dk1"/>
              </a:solidFill>
              <a:prstDash val="solid"/>
              <a:round/>
              <a:headEnd type="none" w="med" len="med"/>
              <a:tailEnd type="stealth" w="med" len="med"/>
            </a:ln>
          </p:spPr>
        </p:cxnSp>
      </p:grpSp>
      <p:sp>
        <p:nvSpPr>
          <p:cNvPr id="2088" name="Google Shape;2088;g304e2283cc1_0_1527"/>
          <p:cNvSpPr/>
          <p:nvPr/>
        </p:nvSpPr>
        <p:spPr>
          <a:xfrm>
            <a:off x="8306509" y="5207060"/>
            <a:ext cx="200100" cy="43020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89" name="Google Shape;2089;g304e2283cc1_0_1527"/>
          <p:cNvSpPr/>
          <p:nvPr/>
        </p:nvSpPr>
        <p:spPr>
          <a:xfrm>
            <a:off x="9019297" y="2444810"/>
            <a:ext cx="2486100" cy="2646300"/>
          </a:xfrm>
          <a:prstGeom prst="rect">
            <a:avLst/>
          </a:prstGeom>
          <a:noFill/>
          <a:ln w="3810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2090" name="Google Shape;2090;g304e2283cc1_0_1527"/>
          <p:cNvCxnSpPr/>
          <p:nvPr/>
        </p:nvCxnSpPr>
        <p:spPr>
          <a:xfrm flipH="1">
            <a:off x="8306408" y="2444809"/>
            <a:ext cx="711300" cy="2762400"/>
          </a:xfrm>
          <a:prstGeom prst="straightConnector1">
            <a:avLst/>
          </a:prstGeom>
          <a:noFill/>
          <a:ln w="19050" cap="flat" cmpd="sng">
            <a:solidFill>
              <a:srgbClr val="00B0F0"/>
            </a:solidFill>
            <a:prstDash val="dash"/>
            <a:miter lim="800000"/>
            <a:headEnd type="none" w="sm" len="sm"/>
            <a:tailEnd type="none" w="sm" len="sm"/>
          </a:ln>
        </p:spPr>
      </p:cxnSp>
      <p:cxnSp>
        <p:nvCxnSpPr>
          <p:cNvPr id="2091" name="Google Shape;2091;g304e2283cc1_0_1527"/>
          <p:cNvCxnSpPr/>
          <p:nvPr/>
        </p:nvCxnSpPr>
        <p:spPr>
          <a:xfrm flipH="1">
            <a:off x="8506521" y="5108635"/>
            <a:ext cx="2998800" cy="538200"/>
          </a:xfrm>
          <a:prstGeom prst="straightConnector1">
            <a:avLst/>
          </a:prstGeom>
          <a:noFill/>
          <a:ln w="19050" cap="flat" cmpd="sng">
            <a:solidFill>
              <a:srgbClr val="00B0F0"/>
            </a:solidFill>
            <a:prstDash val="dash"/>
            <a:miter lim="800000"/>
            <a:headEnd type="none" w="sm" len="sm"/>
            <a:tailEnd type="none" w="sm" len="sm"/>
          </a:ln>
        </p:spPr>
      </p:cxnSp>
      <p:sp>
        <p:nvSpPr>
          <p:cNvPr id="2092" name="Google Shape;2092;g304e2283cc1_0_1527"/>
          <p:cNvSpPr txBox="1"/>
          <p:nvPr/>
        </p:nvSpPr>
        <p:spPr>
          <a:xfrm>
            <a:off x="5641286" y="2299390"/>
            <a:ext cx="3064500" cy="6465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70C0"/>
              </a:buClr>
              <a:buSzPts val="1800"/>
              <a:buFont typeface="Arial"/>
              <a:buNone/>
              <a:tabLst/>
              <a:defRPr/>
            </a:pPr>
            <a:r>
              <a:rPr kumimoji="0" lang="en-US" sz="1800" b="1" i="0" u="none" strike="noStrike" kern="0" cap="none" spc="0" normalizeH="0" baseline="0" noProof="0">
                <a:ln>
                  <a:noFill/>
                </a:ln>
                <a:solidFill>
                  <a:srgbClr val="0070C0"/>
                </a:solidFill>
                <a:effectLst/>
                <a:uLnTx/>
                <a:uFillTx/>
                <a:latin typeface="Arial"/>
                <a:ea typeface="Arial"/>
                <a:cs typeface="Arial"/>
                <a:sym typeface="Arial"/>
              </a:rPr>
              <a:t>Superconducting </a:t>
            </a:r>
            <a:br>
              <a:rPr kumimoji="0" lang="en-US" sz="1800" b="1" i="0" u="none" strike="noStrike" kern="0" cap="none" spc="0" normalizeH="0" baseline="0" noProof="0">
                <a:ln>
                  <a:noFill/>
                </a:ln>
                <a:solidFill>
                  <a:srgbClr val="0070C0"/>
                </a:solidFill>
                <a:effectLst/>
                <a:uLnTx/>
                <a:uFillTx/>
                <a:latin typeface="Arial"/>
                <a:ea typeface="Arial"/>
                <a:cs typeface="Arial"/>
                <a:sym typeface="Arial"/>
              </a:rPr>
            </a:br>
            <a:r>
              <a:rPr kumimoji="0" lang="en-US" sz="1800" b="1" i="0" u="none" strike="noStrike" kern="0" cap="none" spc="0" normalizeH="0" baseline="0" noProof="0">
                <a:ln>
                  <a:noFill/>
                </a:ln>
                <a:solidFill>
                  <a:srgbClr val="0070C0"/>
                </a:solidFill>
                <a:effectLst/>
                <a:uLnTx/>
                <a:uFillTx/>
                <a:latin typeface="Arial"/>
                <a:ea typeface="Arial"/>
                <a:cs typeface="Arial"/>
                <a:sym typeface="Arial"/>
              </a:rPr>
              <a:t>gap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093" name="Google Shape;2093;g304e2283cc1_0_1527" descr="A golden medallion with an embossed image of a bearded man facing left in profile. To the left of the man is the text &quot;ALFR•&quot; then &quot;NOBEL&quot;, and on the right, the text (smaller) &quot;NAT•&quot; then &quot;MDCCCXXXIII&quot; above, followed by (smaller) &quot;OB•&quot; then &quot;MDCCCXCVI&quot; below."/>
          <p:cNvPicPr preferRelativeResize="0"/>
          <p:nvPr/>
        </p:nvPicPr>
        <p:blipFill rotWithShape="1">
          <a:blip r:embed="rId8">
            <a:alphaModFix/>
          </a:blip>
          <a:srcRect/>
          <a:stretch/>
        </p:blipFill>
        <p:spPr>
          <a:xfrm>
            <a:off x="6440411" y="907279"/>
            <a:ext cx="1234985" cy="1212531"/>
          </a:xfrm>
          <a:prstGeom prst="rect">
            <a:avLst/>
          </a:prstGeom>
          <a:noFill/>
          <a:ln>
            <a:noFill/>
          </a:ln>
        </p:spPr>
      </p:pic>
      <p:sp>
        <p:nvSpPr>
          <p:cNvPr id="2094" name="Google Shape;2094;g304e2283cc1_0_1527"/>
          <p:cNvSpPr txBox="1"/>
          <p:nvPr/>
        </p:nvSpPr>
        <p:spPr>
          <a:xfrm>
            <a:off x="7435358" y="882479"/>
            <a:ext cx="1120800" cy="646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1972</a:t>
            </a:r>
            <a:endParaRPr kumimoji="0" sz="36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098"/>
        <p:cNvGrpSpPr/>
        <p:nvPr/>
      </p:nvGrpSpPr>
      <p:grpSpPr>
        <a:xfrm>
          <a:off x="0" y="0"/>
          <a:ext cx="0" cy="0"/>
          <a:chOff x="0" y="0"/>
          <a:chExt cx="0" cy="0"/>
        </a:xfrm>
      </p:grpSpPr>
      <p:sp>
        <p:nvSpPr>
          <p:cNvPr id="2099" name="Google Shape;2099;g304e2283cc1_0_1560"/>
          <p:cNvSpPr txBox="1">
            <a:spLocks noGrp="1"/>
          </p:cNvSpPr>
          <p:nvPr>
            <p:ph type="title"/>
          </p:nvPr>
        </p:nvSpPr>
        <p:spPr>
          <a:xfrm>
            <a:off x="628659" y="115889"/>
            <a:ext cx="7296000" cy="93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latin typeface="Calibri"/>
                <a:ea typeface="Calibri"/>
                <a:cs typeface="Calibri"/>
                <a:sym typeface="Calibri"/>
              </a:rPr>
              <a:t>Experimental proof for the mechanism </a:t>
            </a:r>
            <a:br>
              <a:rPr lang="en-US" sz="2800">
                <a:latin typeface="Calibri"/>
                <a:ea typeface="Calibri"/>
                <a:cs typeface="Calibri"/>
                <a:sym typeface="Calibri"/>
              </a:rPr>
            </a:br>
            <a:r>
              <a:rPr lang="en-US" sz="2800">
                <a:latin typeface="Calibri"/>
                <a:ea typeface="Calibri"/>
                <a:cs typeface="Calibri"/>
                <a:sym typeface="Calibri"/>
              </a:rPr>
              <a:t>of superconductivity</a:t>
            </a:r>
            <a:endParaRPr/>
          </a:p>
        </p:txBody>
      </p:sp>
      <p:grpSp>
        <p:nvGrpSpPr>
          <p:cNvPr id="2100" name="Google Shape;2100;g304e2283cc1_0_1560"/>
          <p:cNvGrpSpPr/>
          <p:nvPr/>
        </p:nvGrpSpPr>
        <p:grpSpPr>
          <a:xfrm>
            <a:off x="6316232" y="425451"/>
            <a:ext cx="2921189" cy="2358039"/>
            <a:chOff x="340" y="709"/>
            <a:chExt cx="2129" cy="1706"/>
          </a:xfrm>
        </p:grpSpPr>
        <p:grpSp>
          <p:nvGrpSpPr>
            <p:cNvPr id="2101" name="Google Shape;2101;g304e2283cc1_0_1560"/>
            <p:cNvGrpSpPr/>
            <p:nvPr/>
          </p:nvGrpSpPr>
          <p:grpSpPr>
            <a:xfrm>
              <a:off x="340" y="935"/>
              <a:ext cx="1071" cy="844"/>
              <a:chOff x="204" y="754"/>
              <a:chExt cx="1200" cy="844"/>
            </a:xfrm>
          </p:grpSpPr>
          <p:sp>
            <p:nvSpPr>
              <p:cNvPr id="2102" name="Google Shape;2102;g304e2283cc1_0_1560"/>
              <p:cNvSpPr/>
              <p:nvPr/>
            </p:nvSpPr>
            <p:spPr>
              <a:xfrm>
                <a:off x="204" y="754"/>
                <a:ext cx="1200" cy="300"/>
              </a:xfrm>
              <a:prstGeom prst="rect">
                <a:avLst/>
              </a:prstGeom>
              <a:solidFill>
                <a:srgbClr val="A5002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latin typeface="Arial"/>
                    <a:ea typeface="Arial"/>
                    <a:cs typeface="Arial"/>
                    <a:sym typeface="Arial"/>
                  </a:rPr>
                  <a:t>metal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3" name="Google Shape;2103;g304e2283cc1_0_1560"/>
              <p:cNvSpPr/>
              <p:nvPr/>
            </p:nvSpPr>
            <p:spPr>
              <a:xfrm>
                <a:off x="204" y="1162"/>
                <a:ext cx="1200" cy="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insulator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4" name="Google Shape;2104;g304e2283cc1_0_1560"/>
              <p:cNvSpPr/>
              <p:nvPr/>
            </p:nvSpPr>
            <p:spPr>
              <a:xfrm>
                <a:off x="204" y="1298"/>
                <a:ext cx="1200" cy="300"/>
              </a:xfrm>
              <a:prstGeom prst="rect">
                <a:avLst/>
              </a:prstGeom>
              <a:solidFill>
                <a:srgbClr val="00CC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superconductor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105" name="Google Shape;2105;g304e2283cc1_0_1560"/>
            <p:cNvSpPr/>
            <p:nvPr/>
          </p:nvSpPr>
          <p:spPr>
            <a:xfrm>
              <a:off x="884" y="709"/>
              <a:ext cx="1406" cy="635"/>
            </a:xfrm>
            <a:custGeom>
              <a:avLst/>
              <a:gdLst/>
              <a:ahLst/>
              <a:cxnLst/>
              <a:rect l="l" t="t" r="r" b="b"/>
              <a:pathLst>
                <a:path w="1406" h="635" extrusionOk="0">
                  <a:moveTo>
                    <a:pt x="0" y="226"/>
                  </a:moveTo>
                  <a:lnTo>
                    <a:pt x="4" y="0"/>
                  </a:lnTo>
                  <a:lnTo>
                    <a:pt x="1406" y="0"/>
                  </a:lnTo>
                  <a:lnTo>
                    <a:pt x="1406" y="635"/>
                  </a:lnTo>
                </a:path>
              </a:pathLst>
            </a:custGeom>
            <a:noFill/>
            <a:ln w="19050" cap="flat" cmpd="sng">
              <a:solidFill>
                <a:schemeClr val="dk1"/>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06" name="Google Shape;2106;g304e2283cc1_0_1560"/>
            <p:cNvSpPr/>
            <p:nvPr/>
          </p:nvSpPr>
          <p:spPr>
            <a:xfrm>
              <a:off x="881" y="1400"/>
              <a:ext cx="1409" cy="851"/>
            </a:xfrm>
            <a:custGeom>
              <a:avLst/>
              <a:gdLst/>
              <a:ahLst/>
              <a:cxnLst/>
              <a:rect l="l" t="t" r="r" b="b"/>
              <a:pathLst>
                <a:path w="1409" h="851" extrusionOk="0">
                  <a:moveTo>
                    <a:pt x="0" y="479"/>
                  </a:moveTo>
                  <a:lnTo>
                    <a:pt x="7" y="851"/>
                  </a:lnTo>
                  <a:lnTo>
                    <a:pt x="1409" y="851"/>
                  </a:lnTo>
                  <a:lnTo>
                    <a:pt x="1407" y="0"/>
                  </a:lnTo>
                </a:path>
              </a:pathLst>
            </a:custGeom>
            <a:noFill/>
            <a:ln w="19050" cap="flat" cmpd="sng">
              <a:solidFill>
                <a:schemeClr val="dk1"/>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2107" name="Google Shape;2107;g304e2283cc1_0_1560"/>
            <p:cNvCxnSpPr/>
            <p:nvPr/>
          </p:nvCxnSpPr>
          <p:spPr>
            <a:xfrm>
              <a:off x="1791" y="709"/>
              <a:ext cx="0" cy="1500"/>
            </a:xfrm>
            <a:prstGeom prst="straightConnector1">
              <a:avLst/>
            </a:prstGeom>
            <a:noFill/>
            <a:ln w="19050" cap="flat" cmpd="sng">
              <a:solidFill>
                <a:schemeClr val="dk1"/>
              </a:solidFill>
              <a:prstDash val="solid"/>
              <a:round/>
              <a:headEnd type="none" w="med" len="med"/>
              <a:tailEnd type="none" w="med" len="med"/>
            </a:ln>
          </p:spPr>
        </p:cxnSp>
        <p:cxnSp>
          <p:nvCxnSpPr>
            <p:cNvPr id="2108" name="Google Shape;2108;g304e2283cc1_0_1560"/>
            <p:cNvCxnSpPr/>
            <p:nvPr/>
          </p:nvCxnSpPr>
          <p:spPr>
            <a:xfrm>
              <a:off x="2079" y="1344"/>
              <a:ext cx="300" cy="0"/>
            </a:xfrm>
            <a:prstGeom prst="straightConnector1">
              <a:avLst/>
            </a:prstGeom>
            <a:noFill/>
            <a:ln w="28575" cap="flat" cmpd="sng">
              <a:solidFill>
                <a:schemeClr val="dk1"/>
              </a:solidFill>
              <a:prstDash val="solid"/>
              <a:round/>
              <a:headEnd type="none" w="med" len="med"/>
              <a:tailEnd type="none" w="med" len="med"/>
            </a:ln>
          </p:spPr>
        </p:cxnSp>
        <p:cxnSp>
          <p:nvCxnSpPr>
            <p:cNvPr id="2109" name="Google Shape;2109;g304e2283cc1_0_1560"/>
            <p:cNvCxnSpPr/>
            <p:nvPr/>
          </p:nvCxnSpPr>
          <p:spPr>
            <a:xfrm>
              <a:off x="2169" y="1389"/>
              <a:ext cx="300" cy="0"/>
            </a:xfrm>
            <a:prstGeom prst="straightConnector1">
              <a:avLst/>
            </a:prstGeom>
            <a:noFill/>
            <a:ln w="38100" cap="flat" cmpd="sng">
              <a:solidFill>
                <a:schemeClr val="dk1"/>
              </a:solidFill>
              <a:prstDash val="solid"/>
              <a:round/>
              <a:headEnd type="none" w="med" len="med"/>
              <a:tailEnd type="none" w="med" len="med"/>
            </a:ln>
          </p:spPr>
        </p:cxnSp>
        <p:sp>
          <p:nvSpPr>
            <p:cNvPr id="2110" name="Google Shape;2110;g304e2283cc1_0_1560"/>
            <p:cNvSpPr/>
            <p:nvPr/>
          </p:nvSpPr>
          <p:spPr>
            <a:xfrm>
              <a:off x="1655" y="1344"/>
              <a:ext cx="300" cy="3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000000"/>
                  </a:solidFill>
                  <a:effectLst/>
                  <a:uLnTx/>
                  <a:uFillTx/>
                  <a:latin typeface="Arial"/>
                  <a:ea typeface="Arial"/>
                  <a:cs typeface="Arial"/>
                  <a:sym typeface="Arial"/>
                </a:rPr>
                <a:t>V</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1" name="Google Shape;2111;g304e2283cc1_0_1560"/>
            <p:cNvSpPr/>
            <p:nvPr/>
          </p:nvSpPr>
          <p:spPr>
            <a:xfrm>
              <a:off x="1156" y="2115"/>
              <a:ext cx="300" cy="3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000000"/>
                  </a:solidFill>
                  <a:effectLst/>
                  <a:uLnTx/>
                  <a:uFillTx/>
                  <a:latin typeface="Arial"/>
                  <a:ea typeface="Arial"/>
                  <a:cs typeface="Arial"/>
                  <a:sym typeface="Arial"/>
                </a:rPr>
                <a: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2" name="Google Shape;2112;g304e2283cc1_0_1560"/>
          <p:cNvGrpSpPr/>
          <p:nvPr/>
        </p:nvGrpSpPr>
        <p:grpSpPr>
          <a:xfrm>
            <a:off x="592133" y="1412876"/>
            <a:ext cx="2879725" cy="2447925"/>
            <a:chOff x="3107" y="618"/>
            <a:chExt cx="1814" cy="1542"/>
          </a:xfrm>
        </p:grpSpPr>
        <p:sp>
          <p:nvSpPr>
            <p:cNvPr id="2113" name="Google Shape;2113;g304e2283cc1_0_1560"/>
            <p:cNvSpPr/>
            <p:nvPr/>
          </p:nvSpPr>
          <p:spPr>
            <a:xfrm>
              <a:off x="3107" y="618"/>
              <a:ext cx="1800" cy="15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114" name="Google Shape;2114;g304e2283cc1_0_1560"/>
            <p:cNvCxnSpPr/>
            <p:nvPr/>
          </p:nvCxnSpPr>
          <p:spPr>
            <a:xfrm>
              <a:off x="4059" y="618"/>
              <a:ext cx="0" cy="1500"/>
            </a:xfrm>
            <a:prstGeom prst="straightConnector1">
              <a:avLst/>
            </a:prstGeom>
            <a:noFill/>
            <a:ln w="12700" cap="flat" cmpd="sng">
              <a:solidFill>
                <a:schemeClr val="dk1"/>
              </a:solidFill>
              <a:prstDash val="solid"/>
              <a:round/>
              <a:headEnd type="none" w="med" len="med"/>
              <a:tailEnd type="none" w="med" len="med"/>
            </a:ln>
          </p:spPr>
        </p:cxnSp>
        <p:cxnSp>
          <p:nvCxnSpPr>
            <p:cNvPr id="2115" name="Google Shape;2115;g304e2283cc1_0_1560"/>
            <p:cNvCxnSpPr/>
            <p:nvPr/>
          </p:nvCxnSpPr>
          <p:spPr>
            <a:xfrm>
              <a:off x="3107" y="1344"/>
              <a:ext cx="1800" cy="0"/>
            </a:xfrm>
            <a:prstGeom prst="straightConnector1">
              <a:avLst/>
            </a:prstGeom>
            <a:noFill/>
            <a:ln w="12700" cap="flat" cmpd="sng">
              <a:solidFill>
                <a:schemeClr val="dk1"/>
              </a:solidFill>
              <a:prstDash val="solid"/>
              <a:round/>
              <a:headEnd type="none" w="med" len="med"/>
              <a:tailEnd type="none" w="med" len="med"/>
            </a:ln>
          </p:spPr>
        </p:cxnSp>
        <p:cxnSp>
          <p:nvCxnSpPr>
            <p:cNvPr id="2116" name="Google Shape;2116;g304e2283cc1_0_1560"/>
            <p:cNvCxnSpPr/>
            <p:nvPr/>
          </p:nvCxnSpPr>
          <p:spPr>
            <a:xfrm rot="10800000" flipH="1">
              <a:off x="3107" y="660"/>
              <a:ext cx="1800" cy="1500"/>
            </a:xfrm>
            <a:prstGeom prst="straightConnector1">
              <a:avLst/>
            </a:prstGeom>
            <a:noFill/>
            <a:ln w="12700" cap="flat" cmpd="sng">
              <a:solidFill>
                <a:schemeClr val="dk1"/>
              </a:solidFill>
              <a:prstDash val="dash"/>
              <a:round/>
              <a:headEnd type="none" w="med" len="med"/>
              <a:tailEnd type="none" w="med" len="med"/>
            </a:ln>
          </p:spPr>
        </p:cxnSp>
        <p:sp>
          <p:nvSpPr>
            <p:cNvPr id="2117" name="Google Shape;2117;g304e2283cc1_0_1560"/>
            <p:cNvSpPr/>
            <p:nvPr/>
          </p:nvSpPr>
          <p:spPr>
            <a:xfrm>
              <a:off x="3107" y="618"/>
              <a:ext cx="1814" cy="1542"/>
            </a:xfrm>
            <a:custGeom>
              <a:avLst/>
              <a:gdLst/>
              <a:ahLst/>
              <a:cxnLst/>
              <a:rect l="l" t="t" r="r" b="b"/>
              <a:pathLst>
                <a:path w="1814" h="1542" extrusionOk="0">
                  <a:moveTo>
                    <a:pt x="0" y="1542"/>
                  </a:moveTo>
                  <a:cubicBezTo>
                    <a:pt x="136" y="1407"/>
                    <a:pt x="645" y="1010"/>
                    <a:pt x="817" y="730"/>
                  </a:cubicBezTo>
                  <a:cubicBezTo>
                    <a:pt x="1108" y="719"/>
                    <a:pt x="812" y="724"/>
                    <a:pt x="1103" y="719"/>
                  </a:cubicBezTo>
                  <a:cubicBezTo>
                    <a:pt x="1156" y="525"/>
                    <a:pt x="1666" y="150"/>
                    <a:pt x="1814" y="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18" name="Google Shape;2118;g304e2283cc1_0_1560"/>
            <p:cNvSpPr txBox="1"/>
            <p:nvPr/>
          </p:nvSpPr>
          <p:spPr>
            <a:xfrm>
              <a:off x="4175" y="619"/>
              <a:ext cx="300" cy="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I(V)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9" name="Google Shape;2119;g304e2283cc1_0_1560"/>
          <p:cNvGrpSpPr/>
          <p:nvPr/>
        </p:nvGrpSpPr>
        <p:grpSpPr>
          <a:xfrm>
            <a:off x="591957" y="4221164"/>
            <a:ext cx="2857675" cy="2381250"/>
            <a:chOff x="1020" y="2568"/>
            <a:chExt cx="1800" cy="1500"/>
          </a:xfrm>
        </p:grpSpPr>
        <p:sp>
          <p:nvSpPr>
            <p:cNvPr id="2120" name="Google Shape;2120;g304e2283cc1_0_1560"/>
            <p:cNvSpPr/>
            <p:nvPr/>
          </p:nvSpPr>
          <p:spPr>
            <a:xfrm>
              <a:off x="1020" y="2568"/>
              <a:ext cx="1800" cy="15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121" name="Google Shape;2121;g304e2283cc1_0_1560"/>
            <p:cNvCxnSpPr/>
            <p:nvPr/>
          </p:nvCxnSpPr>
          <p:spPr>
            <a:xfrm>
              <a:off x="1882" y="2568"/>
              <a:ext cx="0" cy="1500"/>
            </a:xfrm>
            <a:prstGeom prst="straightConnector1">
              <a:avLst/>
            </a:prstGeom>
            <a:noFill/>
            <a:ln w="12700" cap="flat" cmpd="sng">
              <a:solidFill>
                <a:schemeClr val="dk1"/>
              </a:solidFill>
              <a:prstDash val="solid"/>
              <a:round/>
              <a:headEnd type="none" w="med" len="med"/>
              <a:tailEnd type="none" w="med" len="med"/>
            </a:ln>
          </p:spPr>
        </p:cxnSp>
        <p:cxnSp>
          <p:nvCxnSpPr>
            <p:cNvPr id="2122" name="Google Shape;2122;g304e2283cc1_0_1560"/>
            <p:cNvCxnSpPr/>
            <p:nvPr/>
          </p:nvCxnSpPr>
          <p:spPr>
            <a:xfrm>
              <a:off x="1020" y="3566"/>
              <a:ext cx="1800" cy="0"/>
            </a:xfrm>
            <a:prstGeom prst="straightConnector1">
              <a:avLst/>
            </a:prstGeom>
            <a:noFill/>
            <a:ln w="12700" cap="flat" cmpd="sng">
              <a:solidFill>
                <a:schemeClr val="dk1"/>
              </a:solidFill>
              <a:prstDash val="dash"/>
              <a:round/>
              <a:headEnd type="none" w="med" len="med"/>
              <a:tailEnd type="none" w="med" len="med"/>
            </a:ln>
          </p:spPr>
        </p:cxnSp>
        <p:sp>
          <p:nvSpPr>
            <p:cNvPr id="2123" name="Google Shape;2123;g304e2283cc1_0_1560"/>
            <p:cNvSpPr/>
            <p:nvPr/>
          </p:nvSpPr>
          <p:spPr>
            <a:xfrm>
              <a:off x="1882" y="2840"/>
              <a:ext cx="862" cy="1134"/>
            </a:xfrm>
            <a:custGeom>
              <a:avLst/>
              <a:gdLst/>
              <a:ahLst/>
              <a:cxnLst/>
              <a:rect l="l" t="t" r="r" b="b"/>
              <a:pathLst>
                <a:path w="837" h="1315" extrusionOk="0">
                  <a:moveTo>
                    <a:pt x="0" y="1315"/>
                  </a:moveTo>
                  <a:cubicBezTo>
                    <a:pt x="212" y="1314"/>
                    <a:pt x="180" y="1109"/>
                    <a:pt x="180" y="0"/>
                  </a:cubicBezTo>
                  <a:cubicBezTo>
                    <a:pt x="228" y="506"/>
                    <a:pt x="115" y="824"/>
                    <a:pt x="837" y="845"/>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24" name="Google Shape;2124;g304e2283cc1_0_1560"/>
            <p:cNvSpPr txBox="1"/>
            <p:nvPr/>
          </p:nvSpPr>
          <p:spPr>
            <a:xfrm>
              <a:off x="2033" y="2584"/>
              <a:ext cx="600" cy="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dI/dV(V)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5" name="Google Shape;2125;g304e2283cc1_0_1560"/>
            <p:cNvSpPr/>
            <p:nvPr/>
          </p:nvSpPr>
          <p:spPr>
            <a:xfrm flipH="1">
              <a:off x="1020" y="2840"/>
              <a:ext cx="862" cy="1134"/>
            </a:xfrm>
            <a:custGeom>
              <a:avLst/>
              <a:gdLst/>
              <a:ahLst/>
              <a:cxnLst/>
              <a:rect l="l" t="t" r="r" b="b"/>
              <a:pathLst>
                <a:path w="837" h="1315" extrusionOk="0">
                  <a:moveTo>
                    <a:pt x="0" y="1315"/>
                  </a:moveTo>
                  <a:cubicBezTo>
                    <a:pt x="212" y="1314"/>
                    <a:pt x="180" y="1109"/>
                    <a:pt x="180" y="0"/>
                  </a:cubicBezTo>
                  <a:cubicBezTo>
                    <a:pt x="228" y="506"/>
                    <a:pt x="115" y="824"/>
                    <a:pt x="837" y="845"/>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126" name="Google Shape;2126;g304e2283cc1_0_1560"/>
          <p:cNvSpPr txBox="1"/>
          <p:nvPr/>
        </p:nvSpPr>
        <p:spPr>
          <a:xfrm>
            <a:off x="5218758" y="6403861"/>
            <a:ext cx="3743400" cy="33870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Rowell </a:t>
            </a:r>
            <a:r>
              <a:rPr kumimoji="0" lang="en-US" sz="16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 1963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27" name="Google Shape;2127;g304e2283cc1_0_1560"/>
          <p:cNvPicPr preferRelativeResize="0"/>
          <p:nvPr/>
        </p:nvPicPr>
        <p:blipFill rotWithShape="1">
          <a:blip r:embed="rId3">
            <a:alphaModFix/>
          </a:blip>
          <a:srcRect/>
          <a:stretch/>
        </p:blipFill>
        <p:spPr>
          <a:xfrm>
            <a:off x="4192581" y="2838337"/>
            <a:ext cx="4991503" cy="3313224"/>
          </a:xfrm>
          <a:prstGeom prst="rect">
            <a:avLst/>
          </a:prstGeom>
          <a:noFill/>
          <a:ln>
            <a:noFill/>
          </a:ln>
        </p:spPr>
      </p:pic>
      <p:pic>
        <p:nvPicPr>
          <p:cNvPr id="2128" name="Google Shape;2128;g304e2283cc1_0_1560"/>
          <p:cNvPicPr preferRelativeResize="0"/>
          <p:nvPr/>
        </p:nvPicPr>
        <p:blipFill rotWithShape="1">
          <a:blip r:embed="rId4">
            <a:alphaModFix/>
          </a:blip>
          <a:srcRect/>
          <a:stretch/>
        </p:blipFill>
        <p:spPr>
          <a:xfrm>
            <a:off x="3905244" y="4437063"/>
            <a:ext cx="622300" cy="647700"/>
          </a:xfrm>
          <a:prstGeom prst="rect">
            <a:avLst/>
          </a:prstGeom>
          <a:noFill/>
          <a:ln>
            <a:noFill/>
          </a:ln>
        </p:spPr>
      </p:pic>
      <p:sp>
        <p:nvSpPr>
          <p:cNvPr id="2129" name="Google Shape;2129;g304e2283cc1_0_1560"/>
          <p:cNvSpPr/>
          <p:nvPr/>
        </p:nvSpPr>
        <p:spPr>
          <a:xfrm rot="1800523">
            <a:off x="2249382" y="5445156"/>
            <a:ext cx="719211" cy="288980"/>
          </a:xfrm>
          <a:prstGeom prst="ellipse">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30" name="Google Shape;2130;g304e2283cc1_0_1560"/>
          <p:cNvSpPr/>
          <p:nvPr/>
        </p:nvSpPr>
        <p:spPr>
          <a:xfrm>
            <a:off x="2897183" y="4724401"/>
            <a:ext cx="935036" cy="792164"/>
          </a:xfrm>
          <a:custGeom>
            <a:avLst/>
            <a:gdLst/>
            <a:ahLst/>
            <a:cxnLst/>
            <a:rect l="l" t="t" r="r" b="b"/>
            <a:pathLst>
              <a:path w="725" h="771" extrusionOk="0">
                <a:moveTo>
                  <a:pt x="0" y="771"/>
                </a:moveTo>
                <a:cubicBezTo>
                  <a:pt x="75" y="665"/>
                  <a:pt x="332" y="264"/>
                  <a:pt x="453" y="136"/>
                </a:cubicBezTo>
                <a:cubicBezTo>
                  <a:pt x="574" y="8"/>
                  <a:pt x="649" y="7"/>
                  <a:pt x="725" y="0"/>
                </a:cubicBezTo>
              </a:path>
            </a:pathLst>
          </a:cu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131" name="Google Shape;2131;g304e2283cc1_0_1560"/>
          <p:cNvPicPr preferRelativeResize="0"/>
          <p:nvPr/>
        </p:nvPicPr>
        <p:blipFill rotWithShape="1">
          <a:blip r:embed="rId5">
            <a:alphaModFix/>
          </a:blip>
          <a:srcRect/>
          <a:stretch/>
        </p:blipFill>
        <p:spPr>
          <a:xfrm>
            <a:off x="5632444" y="4652963"/>
            <a:ext cx="1771650" cy="1657350"/>
          </a:xfrm>
          <a:prstGeom prst="rect">
            <a:avLst/>
          </a:prstGeom>
          <a:noFill/>
          <a:ln>
            <a:noFill/>
          </a:ln>
        </p:spPr>
      </p:pic>
      <p:pic>
        <p:nvPicPr>
          <p:cNvPr id="2132" name="Google Shape;2132;g304e2283cc1_0_1560" descr="A clean and simplified illustration symbolizing 'smoking gun evidence': a revolver pointing upward, with subtle smoke rising from the barrel against a plain, minimalistic background. The image has dramatic, focused lighting to emphasize the gun and the smoke, giving a sense of mystery and implication without additional elements like papers or magnifying glasses. Style is realistic with a noir-inspired aesthetic."/>
          <p:cNvPicPr preferRelativeResize="0"/>
          <p:nvPr/>
        </p:nvPicPr>
        <p:blipFill rotWithShape="1">
          <a:blip r:embed="rId6">
            <a:alphaModFix/>
          </a:blip>
          <a:srcRect l="22429" r="7825"/>
          <a:stretch/>
        </p:blipFill>
        <p:spPr>
          <a:xfrm>
            <a:off x="9392646" y="2838337"/>
            <a:ext cx="2795251" cy="4007782"/>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2138"/>
        <p:cNvGrpSpPr/>
        <p:nvPr/>
      </p:nvGrpSpPr>
      <p:grpSpPr>
        <a:xfrm>
          <a:off x="0" y="0"/>
          <a:ext cx="0" cy="0"/>
          <a:chOff x="0" y="0"/>
          <a:chExt cx="0" cy="0"/>
        </a:xfrm>
      </p:grpSpPr>
      <p:sp>
        <p:nvSpPr>
          <p:cNvPr id="2139" name="Google Shape;2139;g304e2283cc1_0_1597"/>
          <p:cNvSpPr txBox="1">
            <a:spLocks noGrp="1"/>
          </p:cNvSpPr>
          <p:nvPr>
            <p:ph type="title" idx="4294967295"/>
          </p:nvPr>
        </p:nvSpPr>
        <p:spPr>
          <a:xfrm>
            <a:off x="1680795" y="243664"/>
            <a:ext cx="8569200" cy="576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70C0"/>
              </a:buClr>
              <a:buSzPct val="100000"/>
              <a:buFont typeface="Calibri"/>
              <a:buNone/>
            </a:pPr>
            <a:r>
              <a:rPr lang="en-US" sz="3200">
                <a:solidFill>
                  <a:srgbClr val="0070C0"/>
                </a:solidFill>
                <a:latin typeface="Calibri"/>
                <a:ea typeface="Calibri"/>
                <a:cs typeface="Calibri"/>
                <a:sym typeface="Calibri"/>
              </a:rPr>
              <a:t>High Temperature SuperConductors: Era of Cuprates</a:t>
            </a:r>
            <a:endParaRPr sz="3200">
              <a:solidFill>
                <a:srgbClr val="0070C0"/>
              </a:solidFill>
              <a:latin typeface="Calibri"/>
              <a:ea typeface="Calibri"/>
              <a:cs typeface="Calibri"/>
              <a:sym typeface="Calibri"/>
            </a:endParaRPr>
          </a:p>
        </p:txBody>
      </p:sp>
      <p:sp>
        <p:nvSpPr>
          <p:cNvPr id="2140" name="Google Shape;2140;g304e2283cc1_0_1597"/>
          <p:cNvSpPr txBox="1"/>
          <p:nvPr/>
        </p:nvSpPr>
        <p:spPr>
          <a:xfrm>
            <a:off x="6527794" y="3500438"/>
            <a:ext cx="2738400" cy="523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Muller &amp; Bednorz</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141" name="Google Shape;2141;g304e2283cc1_0_1597" descr="bednorz"/>
          <p:cNvPicPr preferRelativeResize="0"/>
          <p:nvPr/>
        </p:nvPicPr>
        <p:blipFill rotWithShape="1">
          <a:blip r:embed="rId3">
            <a:alphaModFix/>
          </a:blip>
          <a:srcRect/>
          <a:stretch/>
        </p:blipFill>
        <p:spPr>
          <a:xfrm>
            <a:off x="6316654" y="1268413"/>
            <a:ext cx="3054350" cy="2190750"/>
          </a:xfrm>
          <a:prstGeom prst="rect">
            <a:avLst/>
          </a:prstGeom>
          <a:noFill/>
          <a:ln>
            <a:noFill/>
          </a:ln>
        </p:spPr>
      </p:pic>
      <p:pic>
        <p:nvPicPr>
          <p:cNvPr id="2142" name="Google Shape;2142;g304e2283cc1_0_1597"/>
          <p:cNvPicPr preferRelativeResize="0"/>
          <p:nvPr/>
        </p:nvPicPr>
        <p:blipFill rotWithShape="1">
          <a:blip r:embed="rId4">
            <a:alphaModFix/>
          </a:blip>
          <a:srcRect r="3260"/>
          <a:stretch/>
        </p:blipFill>
        <p:spPr>
          <a:xfrm>
            <a:off x="585782" y="836614"/>
            <a:ext cx="5514975" cy="6021388"/>
          </a:xfrm>
          <a:prstGeom prst="rect">
            <a:avLst/>
          </a:prstGeom>
          <a:noFill/>
          <a:ln>
            <a:noFill/>
          </a:ln>
        </p:spPr>
      </p:pic>
      <p:pic>
        <p:nvPicPr>
          <p:cNvPr id="2143" name="Google Shape;2143;g304e2283cc1_0_1597"/>
          <p:cNvPicPr preferRelativeResize="0"/>
          <p:nvPr/>
        </p:nvPicPr>
        <p:blipFill rotWithShape="1">
          <a:blip r:embed="rId5">
            <a:alphaModFix/>
          </a:blip>
          <a:srcRect/>
          <a:stretch/>
        </p:blipFill>
        <p:spPr>
          <a:xfrm>
            <a:off x="6127743" y="4292601"/>
            <a:ext cx="3538537" cy="2105025"/>
          </a:xfrm>
          <a:prstGeom prst="rect">
            <a:avLst/>
          </a:prstGeom>
          <a:noFill/>
          <a:ln>
            <a:noFill/>
          </a:ln>
        </p:spPr>
      </p:pic>
      <p:sp>
        <p:nvSpPr>
          <p:cNvPr id="2144" name="Google Shape;2144;g304e2283cc1_0_1597"/>
          <p:cNvSpPr txBox="1"/>
          <p:nvPr/>
        </p:nvSpPr>
        <p:spPr>
          <a:xfrm>
            <a:off x="1754166" y="1045260"/>
            <a:ext cx="1120800" cy="646500"/>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1986</a:t>
            </a:r>
            <a:endParaRPr kumimoji="0" sz="36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145" name="Google Shape;2145;g304e2283cc1_0_1597"/>
          <p:cNvPicPr preferRelativeResize="0"/>
          <p:nvPr/>
        </p:nvPicPr>
        <p:blipFill rotWithShape="1">
          <a:blip r:embed="rId6">
            <a:alphaModFix/>
          </a:blip>
          <a:srcRect/>
          <a:stretch/>
        </p:blipFill>
        <p:spPr>
          <a:xfrm>
            <a:off x="9429062" y="2657461"/>
            <a:ext cx="2762937" cy="1889118"/>
          </a:xfrm>
          <a:prstGeom prst="rect">
            <a:avLst/>
          </a:prstGeom>
          <a:noFill/>
          <a:ln>
            <a:noFill/>
          </a:ln>
        </p:spPr>
      </p:pic>
      <p:pic>
        <p:nvPicPr>
          <p:cNvPr id="2146" name="Google Shape;2146;g304e2283cc1_0_1597" descr="A golden medallion with an embossed image of a bearded man facing left in profile. To the left of the man is the text &quot;ALFR•&quot; then &quot;NOBEL&quot;, and on the right, the text (smaller) &quot;NAT•&quot; then &quot;MDCCCXXXIII&quot; above, followed by (smaller) &quot;OB•&quot; then &quot;MDCCCXCVI&quot; below."/>
          <p:cNvPicPr preferRelativeResize="0"/>
          <p:nvPr/>
        </p:nvPicPr>
        <p:blipFill rotWithShape="1">
          <a:blip r:embed="rId7">
            <a:alphaModFix/>
          </a:blip>
          <a:srcRect/>
          <a:stretch/>
        </p:blipFill>
        <p:spPr>
          <a:xfrm>
            <a:off x="9251937" y="1244582"/>
            <a:ext cx="1234985" cy="1212531"/>
          </a:xfrm>
          <a:prstGeom prst="rect">
            <a:avLst/>
          </a:prstGeom>
          <a:noFill/>
          <a:ln>
            <a:noFill/>
          </a:ln>
        </p:spPr>
      </p:pic>
      <p:sp>
        <p:nvSpPr>
          <p:cNvPr id="2147" name="Google Shape;2147;g304e2283cc1_0_1597"/>
          <p:cNvSpPr txBox="1"/>
          <p:nvPr/>
        </p:nvSpPr>
        <p:spPr>
          <a:xfrm>
            <a:off x="10250120" y="1880991"/>
            <a:ext cx="1120800" cy="646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1987</a:t>
            </a:r>
            <a:endParaRPr kumimoji="0" sz="36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148" name="Google Shape;2148;g304e2283cc1_0_1597" descr="File:YBa2Cu3O7.png"/>
          <p:cNvPicPr preferRelativeResize="0"/>
          <p:nvPr/>
        </p:nvPicPr>
        <p:blipFill rotWithShape="1">
          <a:blip r:embed="rId8">
            <a:alphaModFix/>
          </a:blip>
          <a:srcRect/>
          <a:stretch/>
        </p:blipFill>
        <p:spPr>
          <a:xfrm>
            <a:off x="10092956" y="4560867"/>
            <a:ext cx="1843089" cy="2193777"/>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154"/>
        <p:cNvGrpSpPr/>
        <p:nvPr/>
      </p:nvGrpSpPr>
      <p:grpSpPr>
        <a:xfrm>
          <a:off x="0" y="0"/>
          <a:ext cx="0" cy="0"/>
          <a:chOff x="0" y="0"/>
          <a:chExt cx="0" cy="0"/>
        </a:xfrm>
      </p:grpSpPr>
      <p:pic>
        <p:nvPicPr>
          <p:cNvPr id="2155" name="Google Shape;2155;p9" descr="A clean and simplified illustration symbolizing 'smoking gun evidence': a revolver pointing upward, with subtle smoke rising from the barrel against a plain, minimalistic background. The image has dramatic, focused lighting to emphasize the gun and the smoke, giving a sense of mystery and implication without additional elements like papers or magnifying glasses. Style is realistic with a noir-inspired aesthetic."/>
          <p:cNvPicPr preferRelativeResize="0"/>
          <p:nvPr/>
        </p:nvPicPr>
        <p:blipFill rotWithShape="1">
          <a:blip r:embed="rId3">
            <a:alphaModFix/>
          </a:blip>
          <a:srcRect l="22429" r="7823"/>
          <a:stretch/>
        </p:blipFill>
        <p:spPr>
          <a:xfrm>
            <a:off x="10340101" y="4158327"/>
            <a:ext cx="1851900" cy="2655222"/>
          </a:xfrm>
          <a:prstGeom prst="rect">
            <a:avLst/>
          </a:prstGeom>
          <a:noFill/>
          <a:ln>
            <a:noFill/>
          </a:ln>
        </p:spPr>
      </p:pic>
      <p:pic>
        <p:nvPicPr>
          <p:cNvPr id="2156" name="Google Shape;2156;p9"/>
          <p:cNvPicPr preferRelativeResize="0"/>
          <p:nvPr/>
        </p:nvPicPr>
        <p:blipFill rotWithShape="1">
          <a:blip r:embed="rId4">
            <a:alphaModFix/>
          </a:blip>
          <a:srcRect/>
          <a:stretch/>
        </p:blipFill>
        <p:spPr>
          <a:xfrm>
            <a:off x="1199872" y="4508389"/>
            <a:ext cx="4633912" cy="2058988"/>
          </a:xfrm>
          <a:prstGeom prst="rect">
            <a:avLst/>
          </a:prstGeom>
          <a:noFill/>
          <a:ln>
            <a:noFill/>
          </a:ln>
        </p:spPr>
      </p:pic>
      <p:sp>
        <p:nvSpPr>
          <p:cNvPr id="2157" name="Google Shape;2157;p9"/>
          <p:cNvSpPr txBox="1"/>
          <p:nvPr/>
        </p:nvSpPr>
        <p:spPr>
          <a:xfrm>
            <a:off x="1524000" y="44451"/>
            <a:ext cx="9144000"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C000"/>
              </a:buClr>
              <a:buSzPts val="3200"/>
              <a:buFont typeface="Calibri"/>
              <a:buNone/>
              <a:tabLst/>
              <a:defRPr/>
            </a:pPr>
            <a:r>
              <a:rPr kumimoji="0" lang="en-US" sz="3200" b="1" i="0" u="none" strike="noStrike" kern="0" cap="none" spc="0" normalizeH="0" baseline="0" noProof="0">
                <a:ln>
                  <a:noFill/>
                </a:ln>
                <a:solidFill>
                  <a:srgbClr val="FFC000"/>
                </a:solidFill>
                <a:effectLst/>
                <a:uLnTx/>
                <a:uFillTx/>
                <a:latin typeface="Calibri"/>
                <a:ea typeface="Calibri"/>
                <a:cs typeface="Calibri"/>
                <a:sym typeface="Calibri"/>
              </a:rPr>
              <a:t>Spin-fluctuations</a:t>
            </a:r>
            <a:r>
              <a:rPr kumimoji="0" lang="en-US" sz="3200" b="1" i="0" u="none" strike="noStrike" kern="0" cap="none" spc="0" normalizeH="0" baseline="0" noProof="0">
                <a:ln>
                  <a:noFill/>
                </a:ln>
                <a:solidFill>
                  <a:srgbClr val="FFFFFF"/>
                </a:solidFill>
                <a:effectLst/>
                <a:uLnTx/>
                <a:uFillTx/>
                <a:latin typeface="Calibri"/>
                <a:ea typeface="Calibri"/>
                <a:cs typeface="Calibri"/>
                <a:sym typeface="Calibri"/>
              </a:rPr>
              <a:t> and superconductivity </a:t>
            </a:r>
            <a:endParaRPr kumimoji="0" sz="32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58" name="Google Shape;2158;p9"/>
          <p:cNvSpPr txBox="1"/>
          <p:nvPr/>
        </p:nvSpPr>
        <p:spPr>
          <a:xfrm>
            <a:off x="7625038" y="6056413"/>
            <a:ext cx="2971800" cy="738664"/>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D. Inosov et al., </a:t>
            </a:r>
            <a:r>
              <a:rPr kumimoji="0" lang="en-US" sz="1400" b="0" i="1" u="sng" strike="noStrike" kern="0" cap="none" spc="0" normalizeH="0" baseline="0" noProof="0">
                <a:ln>
                  <a:noFill/>
                </a:ln>
                <a:solidFill>
                  <a:srgbClr val="00B0F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PRB</a:t>
            </a:r>
            <a:r>
              <a:rPr kumimoji="0" lang="en-US" sz="1400" b="0" i="0" u="sng" strike="noStrike" kern="0" cap="none" spc="0" normalizeH="0" baseline="0" noProof="0">
                <a:ln>
                  <a:noFill/>
                </a:ln>
                <a:solidFill>
                  <a:srgbClr val="00B0F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 2007 </a:t>
            </a:r>
            <a:br>
              <a:rPr kumimoji="0" lang="en-US" sz="1400" b="0" i="0" u="none" strike="noStrike" kern="0" cap="none" spc="0" normalizeH="0" baseline="0" noProof="0">
                <a:ln>
                  <a:noFill/>
                </a:ln>
                <a:solidFill>
                  <a:srgbClr val="00B0F0"/>
                </a:solidFill>
                <a:effectLst/>
                <a:uLnTx/>
                <a:uFillTx/>
                <a:latin typeface="Arial"/>
                <a:ea typeface="Arial"/>
                <a:cs typeface="Arial"/>
                <a:sym typeface="Arial"/>
              </a:rPr>
            </a:b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T. Dahm et al., </a:t>
            </a:r>
            <a:r>
              <a:rPr kumimoji="0" lang="en-US" sz="1400" b="0" i="1" u="sng" strike="noStrike" kern="0" cap="none" spc="0" normalizeH="0" baseline="0" noProof="0">
                <a:ln>
                  <a:noFill/>
                </a:ln>
                <a:solidFill>
                  <a:srgbClr val="00B0F0"/>
                </a:solidFill>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Nature Phys</a:t>
            </a:r>
            <a:r>
              <a:rPr kumimoji="0" lang="en-US" sz="1400" b="0" i="0" u="sng" strike="noStrike" kern="0" cap="none" spc="0" normalizeH="0" baseline="0" noProof="0">
                <a:ln>
                  <a:noFill/>
                </a:ln>
                <a:solidFill>
                  <a:srgbClr val="00B0F0"/>
                </a:solidFill>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 2009</a:t>
            </a:r>
            <a:endParaRPr kumimoji="0" sz="1400" b="0" i="0" u="none" strike="noStrike" kern="0" cap="none" spc="0" normalizeH="0" baseline="0" noProof="0">
              <a:ln>
                <a:noFill/>
              </a:ln>
              <a:solidFill>
                <a:srgbClr val="00B0F0"/>
              </a:solidFill>
              <a:effectLst/>
              <a:uLnTx/>
              <a:uFillTx/>
              <a:latin typeface="Arial"/>
              <a:ea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A. Kordyuk et al., </a:t>
            </a:r>
            <a:r>
              <a:rPr kumimoji="0" lang="en-US" sz="1400" b="0" i="1" u="sng" strike="noStrike" kern="0" cap="none" spc="0" normalizeH="0" baseline="0" noProof="0">
                <a:ln>
                  <a:noFill/>
                </a:ln>
                <a:solidFill>
                  <a:srgbClr val="00B0F0"/>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EPJ ST</a:t>
            </a:r>
            <a:r>
              <a:rPr kumimoji="0" lang="en-US" sz="1400" b="0" i="0" u="sng" strike="noStrike" kern="0" cap="none" spc="0" normalizeH="0" baseline="0" noProof="0">
                <a:ln>
                  <a:noFill/>
                </a:ln>
                <a:solidFill>
                  <a:srgbClr val="00B0F0"/>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 2010</a:t>
            </a:r>
            <a:endParaRPr kumimoji="0" sz="1400" b="0" i="0" u="none" strike="noStrike" kern="0" cap="none" spc="0" normalizeH="0" baseline="0" noProof="0">
              <a:ln>
                <a:noFill/>
              </a:ln>
              <a:solidFill>
                <a:srgbClr val="00B0F0"/>
              </a:solidFill>
              <a:effectLst/>
              <a:uLnTx/>
              <a:uFillTx/>
              <a:latin typeface="Arial"/>
              <a:ea typeface="Arial"/>
              <a:cs typeface="Arial"/>
              <a:sym typeface="Arial"/>
            </a:endParaRPr>
          </a:p>
        </p:txBody>
      </p:sp>
      <p:sp>
        <p:nvSpPr>
          <p:cNvPr id="2159" name="Google Shape;2159;p9"/>
          <p:cNvSpPr txBox="1"/>
          <p:nvPr/>
        </p:nvSpPr>
        <p:spPr>
          <a:xfrm>
            <a:off x="6096000" y="4562989"/>
            <a:ext cx="4654377" cy="1600438"/>
          </a:xfrm>
          <a:prstGeom prst="rect">
            <a:avLst/>
          </a:prstGeom>
          <a:blipFill rotWithShape="1">
            <a:blip r:embed="rId8">
              <a:alphaModFix/>
            </a:blip>
            <a:stretch>
              <a:fillRect l="-2617" t="-3816" b="-10303"/>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60" name="Google Shape;2160;p9"/>
          <p:cNvGrpSpPr/>
          <p:nvPr/>
        </p:nvGrpSpPr>
        <p:grpSpPr>
          <a:xfrm>
            <a:off x="416538" y="777878"/>
            <a:ext cx="11342086" cy="3576477"/>
            <a:chOff x="1776700" y="692151"/>
            <a:chExt cx="8711914" cy="2992498"/>
          </a:xfrm>
        </p:grpSpPr>
        <p:pic>
          <p:nvPicPr>
            <p:cNvPr id="2161" name="Google Shape;2161;p9">
              <a:hlinkClick r:id="rId7"/>
            </p:cNvPr>
            <p:cNvPicPr preferRelativeResize="0"/>
            <p:nvPr/>
          </p:nvPicPr>
          <p:blipFill rotWithShape="1">
            <a:blip r:embed="rId9">
              <a:alphaModFix/>
            </a:blip>
            <a:srcRect/>
            <a:stretch/>
          </p:blipFill>
          <p:spPr>
            <a:xfrm>
              <a:off x="1812925" y="1046165"/>
              <a:ext cx="1944688" cy="2085975"/>
            </a:xfrm>
            <a:prstGeom prst="rect">
              <a:avLst/>
            </a:prstGeom>
            <a:noFill/>
            <a:ln>
              <a:noFill/>
            </a:ln>
          </p:spPr>
        </p:pic>
        <p:pic>
          <p:nvPicPr>
            <p:cNvPr id="2162" name="Google Shape;2162;p9">
              <a:hlinkClick r:id="rId6"/>
            </p:cNvPr>
            <p:cNvPicPr preferRelativeResize="0"/>
            <p:nvPr/>
          </p:nvPicPr>
          <p:blipFill rotWithShape="1">
            <a:blip r:embed="rId10">
              <a:alphaModFix/>
            </a:blip>
            <a:srcRect/>
            <a:stretch/>
          </p:blipFill>
          <p:spPr>
            <a:xfrm>
              <a:off x="4181475" y="738189"/>
              <a:ext cx="2260600" cy="2552700"/>
            </a:xfrm>
            <a:prstGeom prst="rect">
              <a:avLst/>
            </a:prstGeom>
            <a:noFill/>
            <a:ln>
              <a:noFill/>
            </a:ln>
          </p:spPr>
        </p:pic>
        <p:pic>
          <p:nvPicPr>
            <p:cNvPr id="2163" name="Google Shape;2163;p9">
              <a:hlinkClick r:id="rId6"/>
            </p:cNvPr>
            <p:cNvPicPr preferRelativeResize="0"/>
            <p:nvPr/>
          </p:nvPicPr>
          <p:blipFill rotWithShape="1">
            <a:blip r:embed="rId11">
              <a:alphaModFix/>
            </a:blip>
            <a:srcRect/>
            <a:stretch/>
          </p:blipFill>
          <p:spPr>
            <a:xfrm>
              <a:off x="6913563" y="981077"/>
              <a:ext cx="3575051" cy="2314575"/>
            </a:xfrm>
            <a:prstGeom prst="rect">
              <a:avLst/>
            </a:prstGeom>
            <a:noFill/>
            <a:ln>
              <a:noFill/>
            </a:ln>
          </p:spPr>
        </p:pic>
        <p:sp>
          <p:nvSpPr>
            <p:cNvPr id="2164" name="Google Shape;2164;p9"/>
            <p:cNvSpPr txBox="1"/>
            <p:nvPr/>
          </p:nvSpPr>
          <p:spPr>
            <a:xfrm>
              <a:off x="2157039" y="3213100"/>
              <a:ext cx="1358064"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Im G</a:t>
              </a:r>
              <a:r>
                <a:rPr kumimoji="0" lang="en-US" sz="2000" b="0" i="0" u="none" strike="noStrike" kern="0" cap="none" spc="0" normalizeH="0" baseline="-25000" noProof="0">
                  <a:ln>
                    <a:noFill/>
                  </a:ln>
                  <a:solidFill>
                    <a:srgbClr val="FFFFFF"/>
                  </a:solidFill>
                  <a:effectLst/>
                  <a:uLnTx/>
                  <a:uFillTx/>
                  <a:latin typeface="Arial"/>
                  <a:ea typeface="Arial"/>
                  <a:cs typeface="Arial"/>
                  <a:sym typeface="Arial"/>
                </a:rPr>
                <a:t>0</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a:t>
              </a: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k</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,ω)</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5" name="Google Shape;2165;p9"/>
            <p:cNvSpPr txBox="1"/>
            <p:nvPr/>
          </p:nvSpPr>
          <p:spPr>
            <a:xfrm>
              <a:off x="8246351" y="3284539"/>
              <a:ext cx="1263487"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Im G</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a:t>
              </a: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k</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,ω)</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6" name="Google Shape;2166;p9"/>
            <p:cNvSpPr txBox="1"/>
            <p:nvPr/>
          </p:nvSpPr>
          <p:spPr>
            <a:xfrm>
              <a:off x="4669916" y="3248025"/>
              <a:ext cx="1221808"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Im χ(</a:t>
              </a: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q</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,Ω</a:t>
              </a: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7" name="Google Shape;2167;p9"/>
            <p:cNvSpPr txBox="1"/>
            <p:nvPr/>
          </p:nvSpPr>
          <p:spPr>
            <a:xfrm>
              <a:off x="1776700" y="692151"/>
              <a:ext cx="1056700"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ARPES</a:t>
              </a:r>
              <a:endParaRPr kumimoji="0" sz="2000" b="0" i="0" u="none" strike="noStrike" kern="0" cap="none" spc="0" normalizeH="0" baseline="30000" noProof="0">
                <a:ln>
                  <a:noFill/>
                </a:ln>
                <a:solidFill>
                  <a:srgbClr val="FFFFFF"/>
                </a:solidFill>
                <a:effectLst/>
                <a:uLnTx/>
                <a:uFillTx/>
                <a:latin typeface="Arial"/>
                <a:ea typeface="Arial"/>
                <a:cs typeface="Arial"/>
                <a:sym typeface="Arial"/>
              </a:endParaRPr>
            </a:p>
          </p:txBody>
        </p:sp>
        <p:sp>
          <p:nvSpPr>
            <p:cNvPr id="2168" name="Google Shape;2168;p9"/>
            <p:cNvSpPr txBox="1"/>
            <p:nvPr/>
          </p:nvSpPr>
          <p:spPr>
            <a:xfrm>
              <a:off x="4190262" y="692151"/>
              <a:ext cx="612668"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rial"/>
                  <a:ea typeface="Arial"/>
                  <a:cs typeface="Arial"/>
                  <a:sym typeface="Arial"/>
                </a:rPr>
                <a:t>INS</a:t>
              </a:r>
              <a:endParaRPr kumimoji="0" sz="2000" b="0" i="0" u="none" strike="noStrike" kern="0" cap="none" spc="0" normalizeH="0" baseline="30000" noProof="0">
                <a:ln>
                  <a:noFill/>
                </a:ln>
                <a:solidFill>
                  <a:srgbClr val="FFFFFF"/>
                </a:solidFill>
                <a:effectLst/>
                <a:uLnTx/>
                <a:uFillTx/>
                <a:latin typeface="Arial"/>
                <a:ea typeface="Arial"/>
                <a:cs typeface="Arial"/>
                <a:sym typeface="Arial"/>
              </a:endParaRPr>
            </a:p>
          </p:txBody>
        </p:sp>
        <p:sp>
          <p:nvSpPr>
            <p:cNvPr id="2169" name="Google Shape;2169;p9"/>
            <p:cNvSpPr txBox="1"/>
            <p:nvPr/>
          </p:nvSpPr>
          <p:spPr>
            <a:xfrm rot="-5400000">
              <a:off x="6365805" y="1275834"/>
              <a:ext cx="966931"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CC00"/>
                </a:buClr>
                <a:buSzPts val="1800"/>
                <a:buFont typeface="Arial"/>
                <a:buNone/>
                <a:tabLst/>
                <a:defRPr/>
              </a:pPr>
              <a:r>
                <a:rPr kumimoji="0" lang="en-US" sz="1800" b="0" i="0" u="none" strike="noStrike" kern="0" cap="none" spc="0" normalizeH="0" baseline="0" noProof="0">
                  <a:ln>
                    <a:noFill/>
                  </a:ln>
                  <a:solidFill>
                    <a:srgbClr val="FFCC00"/>
                  </a:solidFill>
                  <a:effectLst/>
                  <a:uLnTx/>
                  <a:uFillTx/>
                  <a:latin typeface="Arial"/>
                  <a:ea typeface="Arial"/>
                  <a:cs typeface="Arial"/>
                  <a:sym typeface="Arial"/>
                </a:rPr>
                <a:t>ARPES</a:t>
              </a:r>
              <a:endParaRPr kumimoji="0" sz="1800" b="0" i="0" u="none" strike="noStrike" kern="0" cap="none" spc="0" normalizeH="0" baseline="30000" noProof="0">
                <a:ln>
                  <a:noFill/>
                </a:ln>
                <a:solidFill>
                  <a:srgbClr val="FFCC00"/>
                </a:solidFill>
                <a:effectLst/>
                <a:uLnTx/>
                <a:uFillTx/>
                <a:latin typeface="Arial"/>
                <a:ea typeface="Arial"/>
                <a:cs typeface="Arial"/>
                <a:sym typeface="Arial"/>
              </a:endParaRPr>
            </a:p>
          </p:txBody>
        </p:sp>
        <p:sp>
          <p:nvSpPr>
            <p:cNvPr id="2170" name="Google Shape;2170;p9"/>
            <p:cNvSpPr txBox="1"/>
            <p:nvPr/>
          </p:nvSpPr>
          <p:spPr>
            <a:xfrm rot="-5400000">
              <a:off x="6341785" y="2422010"/>
              <a:ext cx="995914"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CC00"/>
                </a:buClr>
                <a:buSzPts val="1800"/>
                <a:buFont typeface="Arial"/>
                <a:buNone/>
                <a:tabLst/>
                <a:defRPr/>
              </a:pPr>
              <a:r>
                <a:rPr kumimoji="0" lang="en-US" sz="1800" b="0" i="0" u="none" strike="noStrike" kern="0" cap="none" spc="0" normalizeH="0" baseline="0" noProof="0">
                  <a:ln>
                    <a:noFill/>
                  </a:ln>
                  <a:solidFill>
                    <a:srgbClr val="FFCC00"/>
                  </a:solidFill>
                  <a:effectLst/>
                  <a:uLnTx/>
                  <a:uFillTx/>
                  <a:latin typeface="Arial"/>
                  <a:ea typeface="Arial"/>
                  <a:cs typeface="Arial"/>
                  <a:sym typeface="Arial"/>
                </a:rPr>
                <a:t>Розрах.</a:t>
              </a:r>
              <a:endParaRPr kumimoji="0" sz="1800" b="0" i="0" u="none" strike="noStrike" kern="0" cap="none" spc="0" normalizeH="0" baseline="30000" noProof="0">
                <a:ln>
                  <a:noFill/>
                </a:ln>
                <a:solidFill>
                  <a:srgbClr val="FFCC00"/>
                </a:solidFill>
                <a:effectLst/>
                <a:uLnTx/>
                <a:uFillTx/>
                <a:latin typeface="Arial"/>
                <a:ea typeface="Arial"/>
                <a:cs typeface="Arial"/>
                <a:sym typeface="Arial"/>
              </a:endParaRPr>
            </a:p>
          </p:txBody>
        </p:sp>
      </p:grpSp>
      <p:sp>
        <p:nvSpPr>
          <p:cNvPr id="2171" name="Google Shape;2171;p9"/>
          <p:cNvSpPr txBox="1"/>
          <p:nvPr/>
        </p:nvSpPr>
        <p:spPr>
          <a:xfrm>
            <a:off x="69797" y="4370502"/>
            <a:ext cx="3887788"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CC00"/>
              </a:buClr>
              <a:buSzPts val="2800"/>
              <a:buFont typeface="Calibri"/>
              <a:buNone/>
              <a:tabLst/>
              <a:defRPr/>
            </a:pPr>
            <a:r>
              <a:rPr kumimoji="0" lang="en-US" sz="2800" b="0" i="0" u="none" strike="noStrike" kern="0" cap="none" spc="0" normalizeH="0" baseline="0" noProof="0">
                <a:ln>
                  <a:noFill/>
                </a:ln>
                <a:solidFill>
                  <a:srgbClr val="FFCC00"/>
                </a:solidFill>
                <a:effectLst/>
                <a:uLnTx/>
                <a:uFillTx/>
                <a:latin typeface="Calibri"/>
                <a:ea typeface="Calibri"/>
                <a:cs typeface="Calibri"/>
                <a:sym typeface="Calibri"/>
              </a:rPr>
              <a:t>Formula of cuprates:</a:t>
            </a:r>
            <a:endParaRPr kumimoji="0" sz="2800" b="0" i="0" u="none" strike="noStrike" kern="0" cap="none" spc="0" normalizeH="0" baseline="0" noProof="0">
              <a:ln>
                <a:noFill/>
              </a:ln>
              <a:solidFill>
                <a:srgbClr val="FFCC00"/>
              </a:solidFill>
              <a:effectLst/>
              <a:uLnTx/>
              <a:uFillTx/>
              <a:latin typeface="Calibri"/>
              <a:ea typeface="Calibri"/>
              <a:cs typeface="Calibri"/>
              <a:sym typeface="Calibri"/>
            </a:endParaRPr>
          </a:p>
        </p:txBody>
      </p:sp>
      <p:cxnSp>
        <p:nvCxnSpPr>
          <p:cNvPr id="2172" name="Google Shape;2172;p9"/>
          <p:cNvCxnSpPr/>
          <p:nvPr/>
        </p:nvCxnSpPr>
        <p:spPr>
          <a:xfrm>
            <a:off x="5949506" y="4614171"/>
            <a:ext cx="30771" cy="1498073"/>
          </a:xfrm>
          <a:prstGeom prst="straightConnector1">
            <a:avLst/>
          </a:prstGeom>
          <a:noFill/>
          <a:ln w="57150" cap="flat" cmpd="sng">
            <a:solidFill>
              <a:srgbClr val="FFC000"/>
            </a:solidFill>
            <a:prstDash val="solid"/>
            <a:round/>
            <a:headEnd type="none" w="med" len="med"/>
            <a:tailEnd type="none" w="med" len="med"/>
          </a:ln>
        </p:spPr>
      </p:cxn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176"/>
        <p:cNvGrpSpPr/>
        <p:nvPr/>
      </p:nvGrpSpPr>
      <p:grpSpPr>
        <a:xfrm>
          <a:off x="0" y="0"/>
          <a:ext cx="0" cy="0"/>
          <a:chOff x="0" y="0"/>
          <a:chExt cx="0" cy="0"/>
        </a:xfrm>
      </p:grpSpPr>
      <p:sp>
        <p:nvSpPr>
          <p:cNvPr id="2177" name="Google Shape;2177;p10"/>
          <p:cNvSpPr/>
          <p:nvPr/>
        </p:nvSpPr>
        <p:spPr>
          <a:xfrm>
            <a:off x="4948331" y="-2902"/>
            <a:ext cx="5468884" cy="54927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70C0"/>
              </a:buClr>
              <a:buSzPts val="3200"/>
              <a:buFont typeface="Calibri"/>
              <a:buNone/>
              <a:tabLst/>
              <a:defRPr/>
            </a:pPr>
            <a:r>
              <a:rPr kumimoji="0" lang="en-US" sz="3200" b="0" i="0" u="none" strike="noStrike" kern="0" cap="none" spc="0" normalizeH="0" baseline="0" noProof="0">
                <a:ln>
                  <a:noFill/>
                </a:ln>
                <a:solidFill>
                  <a:srgbClr val="0070C0"/>
                </a:solidFill>
                <a:effectLst/>
                <a:uLnTx/>
                <a:uFillTx/>
                <a:latin typeface="Calibri"/>
                <a:ea typeface="Calibri"/>
                <a:cs typeface="Calibri"/>
                <a:sym typeface="Calibri"/>
              </a:rPr>
              <a:t>Electronic structure is a key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78" name="Google Shape;2178;p10"/>
          <p:cNvPicPr preferRelativeResize="0"/>
          <p:nvPr/>
        </p:nvPicPr>
        <p:blipFill rotWithShape="1">
          <a:blip r:embed="rId3">
            <a:alphaModFix/>
          </a:blip>
          <a:srcRect r="35375"/>
          <a:stretch/>
        </p:blipFill>
        <p:spPr>
          <a:xfrm>
            <a:off x="461256" y="342901"/>
            <a:ext cx="3069022" cy="1538288"/>
          </a:xfrm>
          <a:prstGeom prst="rect">
            <a:avLst/>
          </a:prstGeom>
          <a:noFill/>
          <a:ln>
            <a:noFill/>
          </a:ln>
        </p:spPr>
      </p:pic>
      <p:pic>
        <p:nvPicPr>
          <p:cNvPr id="2179" name="Google Shape;2179;p10"/>
          <p:cNvPicPr preferRelativeResize="0"/>
          <p:nvPr/>
        </p:nvPicPr>
        <p:blipFill rotWithShape="1">
          <a:blip r:embed="rId4">
            <a:alphaModFix/>
          </a:blip>
          <a:srcRect/>
          <a:stretch/>
        </p:blipFill>
        <p:spPr>
          <a:xfrm>
            <a:off x="6905943" y="762952"/>
            <a:ext cx="4543926" cy="2528889"/>
          </a:xfrm>
          <a:prstGeom prst="rect">
            <a:avLst/>
          </a:prstGeom>
          <a:noFill/>
          <a:ln>
            <a:noFill/>
          </a:ln>
        </p:spPr>
      </p:pic>
      <p:sp>
        <p:nvSpPr>
          <p:cNvPr id="2180" name="Google Shape;2180;p10"/>
          <p:cNvSpPr/>
          <p:nvPr/>
        </p:nvSpPr>
        <p:spPr>
          <a:xfrm flipH="1">
            <a:off x="5099050" y="1962150"/>
            <a:ext cx="1592263" cy="360363"/>
          </a:xfrm>
          <a:custGeom>
            <a:avLst/>
            <a:gdLst/>
            <a:ahLst/>
            <a:cxnLst/>
            <a:rect l="l" t="t" r="r" b="b"/>
            <a:pathLst>
              <a:path w="1136" h="521" extrusionOk="0">
                <a:moveTo>
                  <a:pt x="1134" y="0"/>
                </a:moveTo>
                <a:cubicBezTo>
                  <a:pt x="1136" y="521"/>
                  <a:pt x="398" y="484"/>
                  <a:pt x="0" y="499"/>
                </a:cubicBezTo>
              </a:path>
            </a:pathLst>
          </a:custGeom>
          <a:noFill/>
          <a:ln w="76200" cap="flat" cmpd="sng">
            <a:solidFill>
              <a:srgbClr val="0066CC"/>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181" name="Google Shape;2181;p10"/>
          <p:cNvPicPr preferRelativeResize="0"/>
          <p:nvPr/>
        </p:nvPicPr>
        <p:blipFill rotWithShape="1">
          <a:blip r:embed="rId5">
            <a:alphaModFix/>
          </a:blip>
          <a:srcRect/>
          <a:stretch/>
        </p:blipFill>
        <p:spPr>
          <a:xfrm>
            <a:off x="815975" y="3328988"/>
            <a:ext cx="4559300" cy="2260600"/>
          </a:xfrm>
          <a:prstGeom prst="rect">
            <a:avLst/>
          </a:prstGeom>
          <a:noFill/>
          <a:ln>
            <a:noFill/>
          </a:ln>
        </p:spPr>
      </p:pic>
      <p:sp>
        <p:nvSpPr>
          <p:cNvPr id="2182" name="Google Shape;2182;p10"/>
          <p:cNvSpPr/>
          <p:nvPr/>
        </p:nvSpPr>
        <p:spPr>
          <a:xfrm>
            <a:off x="5375275" y="3464720"/>
            <a:ext cx="1814513" cy="358775"/>
          </a:xfrm>
          <a:custGeom>
            <a:avLst/>
            <a:gdLst/>
            <a:ahLst/>
            <a:cxnLst/>
            <a:rect l="l" t="t" r="r" b="b"/>
            <a:pathLst>
              <a:path w="1136" h="521" extrusionOk="0">
                <a:moveTo>
                  <a:pt x="1134" y="0"/>
                </a:moveTo>
                <a:cubicBezTo>
                  <a:pt x="1136" y="521"/>
                  <a:pt x="398" y="484"/>
                  <a:pt x="0" y="499"/>
                </a:cubicBezTo>
              </a:path>
            </a:pathLst>
          </a:custGeom>
          <a:noFill/>
          <a:ln w="76200" cap="flat" cmpd="sng">
            <a:solidFill>
              <a:srgbClr val="0066CC"/>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83" name="Google Shape;2183;p10"/>
          <p:cNvSpPr/>
          <p:nvPr/>
        </p:nvSpPr>
        <p:spPr>
          <a:xfrm flipH="1">
            <a:off x="5054599" y="5229225"/>
            <a:ext cx="2101850" cy="360363"/>
          </a:xfrm>
          <a:custGeom>
            <a:avLst/>
            <a:gdLst/>
            <a:ahLst/>
            <a:cxnLst/>
            <a:rect l="l" t="t" r="r" b="b"/>
            <a:pathLst>
              <a:path w="1136" h="521" extrusionOk="0">
                <a:moveTo>
                  <a:pt x="1134" y="0"/>
                </a:moveTo>
                <a:cubicBezTo>
                  <a:pt x="1136" y="521"/>
                  <a:pt x="398" y="484"/>
                  <a:pt x="0" y="499"/>
                </a:cubicBezTo>
              </a:path>
            </a:pathLst>
          </a:custGeom>
          <a:noFill/>
          <a:ln w="76200" cap="flat" cmpd="sng">
            <a:solidFill>
              <a:srgbClr val="0066CC"/>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84" name="Google Shape;2184;p10"/>
          <p:cNvSpPr txBox="1"/>
          <p:nvPr/>
        </p:nvSpPr>
        <p:spPr>
          <a:xfrm>
            <a:off x="822325" y="1901825"/>
            <a:ext cx="4040188" cy="33813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1600"/>
              <a:buFont typeface="Arial"/>
              <a:buNone/>
              <a:tabLst/>
              <a:defRPr/>
            </a:pPr>
            <a:r>
              <a:rPr kumimoji="0" lang="en-US" sz="1600" b="0" i="0" u="none" strike="noStrike" kern="0" cap="none" spc="0" normalizeH="0" baseline="0" noProof="0">
                <a:ln>
                  <a:noFill/>
                </a:ln>
                <a:solidFill>
                  <a:srgbClr val="0070C0"/>
                </a:solidFill>
                <a:effectLst/>
                <a:uLnTx/>
                <a:uFillTx/>
                <a:latin typeface="Arial"/>
                <a:ea typeface="Arial"/>
                <a:cs typeface="Arial"/>
                <a:sym typeface="Arial"/>
              </a:rPr>
              <a:t>Band structure is important for Cu-SC</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5" name="Google Shape;2185;p10"/>
          <p:cNvSpPr txBox="1"/>
          <p:nvPr/>
        </p:nvSpPr>
        <p:spPr>
          <a:xfrm>
            <a:off x="752475" y="5688013"/>
            <a:ext cx="2900363" cy="33813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1600"/>
              <a:buFont typeface="Arial"/>
              <a:buNone/>
              <a:tabLst/>
              <a:defRPr/>
            </a:pPr>
            <a:r>
              <a:rPr kumimoji="0" lang="en-US" sz="1600" b="0" i="0" u="none" strike="noStrike" kern="0" cap="none" spc="0" normalizeH="0" baseline="0" noProof="0">
                <a:ln>
                  <a:noFill/>
                </a:ln>
                <a:solidFill>
                  <a:srgbClr val="0070C0"/>
                </a:solidFill>
                <a:effectLst/>
                <a:uLnTx/>
                <a:uFillTx/>
                <a:latin typeface="Arial"/>
                <a:ea typeface="Arial"/>
                <a:cs typeface="Arial"/>
                <a:sym typeface="Arial"/>
              </a:rPr>
              <a:t>…and in Cu-SC</a:t>
            </a:r>
            <a:endParaRPr kumimoji="0" sz="1600" b="0" i="0" u="none" strike="noStrike" kern="0" cap="none" spc="0" normalizeH="0" baseline="0" noProof="0">
              <a:ln>
                <a:noFill/>
              </a:ln>
              <a:solidFill>
                <a:srgbClr val="0070C0"/>
              </a:solidFill>
              <a:effectLst/>
              <a:uLnTx/>
              <a:uFillTx/>
              <a:latin typeface="Arial"/>
              <a:ea typeface="Arial"/>
              <a:cs typeface="Arial"/>
              <a:sym typeface="Arial"/>
            </a:endParaRPr>
          </a:p>
        </p:txBody>
      </p:sp>
      <p:sp>
        <p:nvSpPr>
          <p:cNvPr id="2186" name="Google Shape;2186;p10"/>
          <p:cNvSpPr txBox="1"/>
          <p:nvPr/>
        </p:nvSpPr>
        <p:spPr>
          <a:xfrm>
            <a:off x="7394575" y="3379154"/>
            <a:ext cx="4148138" cy="58578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70C0"/>
              </a:buClr>
              <a:buSzPts val="1600"/>
              <a:buFont typeface="Arial"/>
              <a:buNone/>
              <a:tabLst/>
              <a:defRPr/>
            </a:pPr>
            <a:r>
              <a:rPr kumimoji="0" lang="en-US" sz="1600" b="0" i="0" u="none" strike="noStrike" kern="0" cap="none" spc="0" normalizeH="0" baseline="0" noProof="0">
                <a:ln>
                  <a:noFill/>
                </a:ln>
                <a:solidFill>
                  <a:srgbClr val="0070C0"/>
                </a:solidFill>
                <a:effectLst/>
                <a:uLnTx/>
                <a:uFillTx/>
                <a:latin typeface="Arial"/>
                <a:ea typeface="Arial"/>
                <a:cs typeface="Arial"/>
                <a:sym typeface="Arial"/>
              </a:rPr>
              <a:t>Multi-band structure is essential for SC in Fe-SC</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87" name="Google Shape;2187;p10"/>
          <p:cNvPicPr preferRelativeResize="0"/>
          <p:nvPr/>
        </p:nvPicPr>
        <p:blipFill rotWithShape="1">
          <a:blip r:embed="rId6">
            <a:alphaModFix/>
          </a:blip>
          <a:srcRect/>
          <a:stretch/>
        </p:blipFill>
        <p:spPr>
          <a:xfrm>
            <a:off x="7235826" y="4700747"/>
            <a:ext cx="4306887" cy="1654175"/>
          </a:xfrm>
          <a:prstGeom prst="rect">
            <a:avLst/>
          </a:prstGeom>
          <a:noFill/>
          <a:ln>
            <a:noFill/>
          </a:ln>
        </p:spPr>
      </p:pic>
      <p:sp>
        <p:nvSpPr>
          <p:cNvPr id="2188" name="Google Shape;2188;p10"/>
          <p:cNvSpPr txBox="1"/>
          <p:nvPr/>
        </p:nvSpPr>
        <p:spPr>
          <a:xfrm>
            <a:off x="479425" y="2205038"/>
            <a:ext cx="8201025" cy="6000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92, 257006 (2004);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71, 214513 (2005);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96, 067001 (2006); </a:t>
            </a:r>
            <a:br>
              <a:rPr kumimoji="0" lang="en-US" sz="1100" b="0" i="0" u="none" strike="noStrike" kern="0" cap="none" spc="0" normalizeH="0" baseline="0" noProof="0">
                <a:ln>
                  <a:noFill/>
                </a:ln>
                <a:solidFill>
                  <a:srgbClr val="000000"/>
                </a:solidFill>
                <a:effectLst/>
                <a:uLnTx/>
                <a:uFillTx/>
                <a:latin typeface="Arial"/>
                <a:ea typeface="Arial"/>
                <a:cs typeface="Arial"/>
                <a:sym typeface="Arial"/>
              </a:rPr>
            </a:b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96, 117004 (2006);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96, 037003 (2006);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97, 017002 (2006); </a:t>
            </a:r>
            <a:br>
              <a:rPr kumimoji="0" lang="en-US" sz="1100" b="0" i="0" u="none" strike="noStrike" kern="0" cap="none" spc="0" normalizeH="0" baseline="0" noProof="0">
                <a:ln>
                  <a:noFill/>
                </a:ln>
                <a:solidFill>
                  <a:srgbClr val="000000"/>
                </a:solidFill>
                <a:effectLst/>
                <a:uLnTx/>
                <a:uFillTx/>
                <a:latin typeface="Arial"/>
                <a:ea typeface="Arial"/>
                <a:cs typeface="Arial"/>
                <a:sym typeface="Arial"/>
              </a:rPr>
            </a:b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75, 172505 (2007);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Nature Phys. </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5, 217 (2009)...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9" name="Google Shape;2189;p10"/>
          <p:cNvSpPr txBox="1"/>
          <p:nvPr/>
        </p:nvSpPr>
        <p:spPr>
          <a:xfrm>
            <a:off x="7713663" y="3764917"/>
            <a:ext cx="4033837" cy="6000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Nature</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(2009),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(2009)... </a:t>
            </a:r>
            <a:br>
              <a:rPr kumimoji="0" lang="en-US" sz="1100" b="0" i="0" u="none" strike="noStrike" kern="0" cap="none" spc="0" normalizeH="0" baseline="0" noProof="0">
                <a:ln>
                  <a:noFill/>
                </a:ln>
                <a:solidFill>
                  <a:srgbClr val="000000"/>
                </a:solidFill>
                <a:effectLst/>
                <a:uLnTx/>
                <a:uFillTx/>
                <a:latin typeface="Arial"/>
                <a:ea typeface="Arial"/>
                <a:cs typeface="Arial"/>
                <a:sym typeface="Arial"/>
              </a:rPr>
            </a:b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LTP</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38, 888 (2012);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JSNM</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26, 2837-2841 (2013);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88, 134501 (2013);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89, 064514 (2014),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LTP</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(2018)...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0" name="Google Shape;2190;p10"/>
          <p:cNvSpPr txBox="1"/>
          <p:nvPr/>
        </p:nvSpPr>
        <p:spPr>
          <a:xfrm>
            <a:off x="600075" y="6048375"/>
            <a:ext cx="3600450" cy="6000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100, 196402 (2008);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100, 236402 (2008);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79, 020504 (2009);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PRL</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102, 166402 (2009); </a:t>
            </a:r>
            <a:r>
              <a:rPr kumimoji="0" lang="en-US" sz="1100" b="0" i="1" u="none" strike="noStrike" kern="0" cap="none" spc="0" normalizeH="0" baseline="0" noProof="0">
                <a:ln>
                  <a:noFill/>
                </a:ln>
                <a:solidFill>
                  <a:srgbClr val="000000"/>
                </a:solidFill>
                <a:effectLst/>
                <a:uLnTx/>
                <a:uFillTx/>
                <a:latin typeface="Arial"/>
                <a:ea typeface="Arial"/>
                <a:cs typeface="Arial"/>
                <a:sym typeface="Arial"/>
              </a:rPr>
              <a:t>PRB</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 85, 064507 (2012)...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1" name="Google Shape;2191;p10"/>
          <p:cNvSpPr txBox="1"/>
          <p:nvPr/>
        </p:nvSpPr>
        <p:spPr>
          <a:xfrm>
            <a:off x="7556500" y="6428739"/>
            <a:ext cx="4035425" cy="26193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Calibri"/>
              <a:buNone/>
              <a:tabLst/>
              <a:defRPr/>
            </a:pPr>
            <a:r>
              <a:rPr kumimoji="0" lang="en-US" sz="1100" b="0" i="1" u="none" strike="noStrike" kern="0" cap="none" spc="0" normalizeH="0" baseline="0" noProof="0">
                <a:ln>
                  <a:noFill/>
                </a:ln>
                <a:solidFill>
                  <a:srgbClr val="000000"/>
                </a:solidFill>
                <a:effectLst/>
                <a:uLnTx/>
                <a:uFillTx/>
                <a:latin typeface="Calibri"/>
                <a:ea typeface="Calibri"/>
                <a:cs typeface="Calibri"/>
                <a:sym typeface="Calibri"/>
              </a:rPr>
              <a:t>PRL</a:t>
            </a: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 (2018), </a:t>
            </a:r>
            <a:r>
              <a:rPr kumimoji="0" lang="en-US" sz="1100" b="0" i="1" u="none" strike="noStrike" kern="0" cap="none" spc="0" normalizeH="0" baseline="0" noProof="0">
                <a:ln>
                  <a:noFill/>
                </a:ln>
                <a:solidFill>
                  <a:srgbClr val="000000"/>
                </a:solidFill>
                <a:effectLst/>
                <a:uLnTx/>
                <a:uFillTx/>
                <a:latin typeface="Calibri"/>
                <a:ea typeface="Calibri"/>
                <a:cs typeface="Calibri"/>
                <a:sym typeface="Calibri"/>
              </a:rPr>
              <a:t>PRB</a:t>
            </a: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 (2021)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92" name="Google Shape;2192;p10" descr="A clean and simplified illustration symbolizing 'smoking gun evidence': a revolver pointing upward, with subtle smoke rising from the barrel against a plain, minimalistic background. The image has dramatic, focused lighting to emphasize the gun and the smoke, giving a sense of mystery and implication without additional elements like papers or magnifying glasses. Style is realistic with a noir-inspired aesthetic."/>
          <p:cNvPicPr preferRelativeResize="0"/>
          <p:nvPr/>
        </p:nvPicPr>
        <p:blipFill rotWithShape="1">
          <a:blip r:embed="rId7">
            <a:alphaModFix/>
          </a:blip>
          <a:srcRect l="22429" r="7823"/>
          <a:stretch/>
        </p:blipFill>
        <p:spPr>
          <a:xfrm>
            <a:off x="3640635" y="-5554"/>
            <a:ext cx="1197339" cy="1716724"/>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197"/>
        <p:cNvGrpSpPr/>
        <p:nvPr/>
      </p:nvGrpSpPr>
      <p:grpSpPr>
        <a:xfrm>
          <a:off x="0" y="0"/>
          <a:ext cx="0" cy="0"/>
          <a:chOff x="0" y="0"/>
          <a:chExt cx="0" cy="0"/>
        </a:xfrm>
      </p:grpSpPr>
      <p:grpSp>
        <p:nvGrpSpPr>
          <p:cNvPr id="2198" name="Google Shape;2198;p11"/>
          <p:cNvGrpSpPr/>
          <p:nvPr/>
        </p:nvGrpSpPr>
        <p:grpSpPr>
          <a:xfrm>
            <a:off x="3807297" y="960833"/>
            <a:ext cx="1810859" cy="1819513"/>
            <a:chOff x="3228" y="1366"/>
            <a:chExt cx="2022" cy="2031"/>
          </a:xfrm>
        </p:grpSpPr>
        <p:grpSp>
          <p:nvGrpSpPr>
            <p:cNvPr id="2199" name="Google Shape;2199;p11"/>
            <p:cNvGrpSpPr/>
            <p:nvPr/>
          </p:nvGrpSpPr>
          <p:grpSpPr>
            <a:xfrm>
              <a:off x="3228" y="2730"/>
              <a:ext cx="662" cy="667"/>
              <a:chOff x="3998" y="2150"/>
              <a:chExt cx="662" cy="667"/>
            </a:xfrm>
          </p:grpSpPr>
          <p:grpSp>
            <p:nvGrpSpPr>
              <p:cNvPr id="2200" name="Google Shape;2200;p11"/>
              <p:cNvGrpSpPr/>
              <p:nvPr/>
            </p:nvGrpSpPr>
            <p:grpSpPr>
              <a:xfrm rot="2700000">
                <a:off x="4246" y="2400"/>
                <a:ext cx="164" cy="163"/>
                <a:chOff x="4475" y="2485"/>
                <a:chExt cx="576" cy="577"/>
              </a:xfrm>
            </p:grpSpPr>
            <p:sp>
              <p:nvSpPr>
                <p:cNvPr id="2201" name="Google Shape;2201;p11"/>
                <p:cNvSpPr/>
                <p:nvPr/>
              </p:nvSpPr>
              <p:spPr>
                <a:xfrm rot="5400000">
                  <a:off x="4475" y="2485"/>
                  <a:ext cx="576" cy="576"/>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02" name="Google Shape;2202;p11"/>
                <p:cNvSpPr/>
                <p:nvPr/>
              </p:nvSpPr>
              <p:spPr>
                <a:xfrm rot="5400000">
                  <a:off x="4475" y="2614"/>
                  <a:ext cx="576" cy="317"/>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03" name="Google Shape;2203;p11"/>
                <p:cNvSpPr/>
                <p:nvPr/>
              </p:nvSpPr>
              <p:spPr>
                <a:xfrm rot="5400000">
                  <a:off x="4604" y="2614"/>
                  <a:ext cx="317" cy="31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04" name="Google Shape;2204;p11"/>
              <p:cNvGrpSpPr/>
              <p:nvPr/>
            </p:nvGrpSpPr>
            <p:grpSpPr>
              <a:xfrm rot="8100000">
                <a:off x="4373" y="2229"/>
                <a:ext cx="276" cy="128"/>
                <a:chOff x="3606" y="3158"/>
                <a:chExt cx="447" cy="208"/>
              </a:xfrm>
            </p:grpSpPr>
            <p:sp>
              <p:nvSpPr>
                <p:cNvPr id="2205" name="Google Shape;2205;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06" name="Google Shape;2206;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07" name="Google Shape;2207;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08" name="Google Shape;2208;p11"/>
              <p:cNvGrpSpPr/>
              <p:nvPr/>
            </p:nvGrpSpPr>
            <p:grpSpPr>
              <a:xfrm rot="2700000">
                <a:off x="4003" y="2234"/>
                <a:ext cx="275" cy="128"/>
                <a:chOff x="3515" y="3612"/>
                <a:chExt cx="447" cy="208"/>
              </a:xfrm>
            </p:grpSpPr>
            <p:sp>
              <p:nvSpPr>
                <p:cNvPr id="2209" name="Google Shape;2209;p11"/>
                <p:cNvSpPr/>
                <p:nvPr/>
              </p:nvSpPr>
              <p:spPr>
                <a:xfrm rot="5400000">
                  <a:off x="3634" y="3493"/>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0" name="Google Shape;2210;p11"/>
                <p:cNvSpPr/>
                <p:nvPr/>
              </p:nvSpPr>
              <p:spPr>
                <a:xfrm rot="5400000">
                  <a:off x="3771" y="3583"/>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1" name="Google Shape;2211;p11"/>
                <p:cNvSpPr/>
                <p:nvPr/>
              </p:nvSpPr>
              <p:spPr>
                <a:xfrm rot="5400000">
                  <a:off x="3750" y="3603"/>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212" name="Google Shape;2212;p11"/>
              <p:cNvSpPr/>
              <p:nvPr/>
            </p:nvSpPr>
            <p:spPr>
              <a:xfrm rot="-2700000">
                <a:off x="4453" y="2531"/>
                <a:ext cx="129" cy="274"/>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3" name="Google Shape;2213;p11"/>
              <p:cNvSpPr/>
              <p:nvPr/>
            </p:nvSpPr>
            <p:spPr>
              <a:xfrm rot="-2700000">
                <a:off x="4441" y="2547"/>
                <a:ext cx="72" cy="163"/>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4" name="Google Shape;2214;p11"/>
              <p:cNvSpPr/>
              <p:nvPr/>
            </p:nvSpPr>
            <p:spPr>
              <a:xfrm rot="-2700000">
                <a:off x="4450" y="2568"/>
                <a:ext cx="72" cy="13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215" name="Google Shape;2215;p11"/>
              <p:cNvGrpSpPr/>
              <p:nvPr/>
            </p:nvGrpSpPr>
            <p:grpSpPr>
              <a:xfrm rot="-2700000">
                <a:off x="4006" y="2609"/>
                <a:ext cx="276" cy="129"/>
                <a:chOff x="3606" y="3158"/>
                <a:chExt cx="447" cy="208"/>
              </a:xfrm>
            </p:grpSpPr>
            <p:sp>
              <p:nvSpPr>
                <p:cNvPr id="2216" name="Google Shape;2216;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7" name="Google Shape;2217;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18" name="Google Shape;2218;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nvGrpSpPr>
            <p:cNvPr id="2219" name="Google Shape;2219;p11"/>
            <p:cNvGrpSpPr/>
            <p:nvPr/>
          </p:nvGrpSpPr>
          <p:grpSpPr>
            <a:xfrm>
              <a:off x="3228" y="1366"/>
              <a:ext cx="662" cy="667"/>
              <a:chOff x="3998" y="2150"/>
              <a:chExt cx="662" cy="667"/>
            </a:xfrm>
          </p:grpSpPr>
          <p:grpSp>
            <p:nvGrpSpPr>
              <p:cNvPr id="2220" name="Google Shape;2220;p11"/>
              <p:cNvGrpSpPr/>
              <p:nvPr/>
            </p:nvGrpSpPr>
            <p:grpSpPr>
              <a:xfrm rot="2700000">
                <a:off x="4246" y="2400"/>
                <a:ext cx="164" cy="163"/>
                <a:chOff x="4475" y="2485"/>
                <a:chExt cx="576" cy="577"/>
              </a:xfrm>
            </p:grpSpPr>
            <p:sp>
              <p:nvSpPr>
                <p:cNvPr id="2221" name="Google Shape;2221;p11"/>
                <p:cNvSpPr/>
                <p:nvPr/>
              </p:nvSpPr>
              <p:spPr>
                <a:xfrm rot="5400000">
                  <a:off x="4475" y="2485"/>
                  <a:ext cx="576" cy="576"/>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2" name="Google Shape;2222;p11"/>
                <p:cNvSpPr/>
                <p:nvPr/>
              </p:nvSpPr>
              <p:spPr>
                <a:xfrm rot="5400000">
                  <a:off x="4475" y="2614"/>
                  <a:ext cx="576" cy="317"/>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3" name="Google Shape;2223;p11"/>
                <p:cNvSpPr/>
                <p:nvPr/>
              </p:nvSpPr>
              <p:spPr>
                <a:xfrm rot="5400000">
                  <a:off x="4604" y="2614"/>
                  <a:ext cx="317" cy="31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24" name="Google Shape;2224;p11"/>
              <p:cNvGrpSpPr/>
              <p:nvPr/>
            </p:nvGrpSpPr>
            <p:grpSpPr>
              <a:xfrm rot="8100000">
                <a:off x="4373" y="2229"/>
                <a:ext cx="276" cy="128"/>
                <a:chOff x="3606" y="3158"/>
                <a:chExt cx="447" cy="208"/>
              </a:xfrm>
            </p:grpSpPr>
            <p:sp>
              <p:nvSpPr>
                <p:cNvPr id="2225" name="Google Shape;2225;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6" name="Google Shape;2226;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27" name="Google Shape;2227;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28" name="Google Shape;2228;p11"/>
              <p:cNvGrpSpPr/>
              <p:nvPr/>
            </p:nvGrpSpPr>
            <p:grpSpPr>
              <a:xfrm rot="2700000">
                <a:off x="4003" y="2234"/>
                <a:ext cx="275" cy="128"/>
                <a:chOff x="3515" y="3612"/>
                <a:chExt cx="447" cy="208"/>
              </a:xfrm>
            </p:grpSpPr>
            <p:sp>
              <p:nvSpPr>
                <p:cNvPr id="2229" name="Google Shape;2229;p11"/>
                <p:cNvSpPr/>
                <p:nvPr/>
              </p:nvSpPr>
              <p:spPr>
                <a:xfrm rot="5400000">
                  <a:off x="3634" y="3493"/>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0" name="Google Shape;2230;p11"/>
                <p:cNvSpPr/>
                <p:nvPr/>
              </p:nvSpPr>
              <p:spPr>
                <a:xfrm rot="5400000">
                  <a:off x="3771" y="3583"/>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1" name="Google Shape;2231;p11"/>
                <p:cNvSpPr/>
                <p:nvPr/>
              </p:nvSpPr>
              <p:spPr>
                <a:xfrm rot="5400000">
                  <a:off x="3750" y="3603"/>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232" name="Google Shape;2232;p11"/>
              <p:cNvSpPr/>
              <p:nvPr/>
            </p:nvSpPr>
            <p:spPr>
              <a:xfrm rot="-2700000">
                <a:off x="4453" y="2531"/>
                <a:ext cx="129" cy="274"/>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3" name="Google Shape;2233;p11"/>
              <p:cNvSpPr/>
              <p:nvPr/>
            </p:nvSpPr>
            <p:spPr>
              <a:xfrm rot="-2700000">
                <a:off x="4441" y="2547"/>
                <a:ext cx="72" cy="163"/>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4" name="Google Shape;2234;p11"/>
              <p:cNvSpPr/>
              <p:nvPr/>
            </p:nvSpPr>
            <p:spPr>
              <a:xfrm rot="-2700000">
                <a:off x="4450" y="2568"/>
                <a:ext cx="72" cy="13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235" name="Google Shape;2235;p11"/>
              <p:cNvGrpSpPr/>
              <p:nvPr/>
            </p:nvGrpSpPr>
            <p:grpSpPr>
              <a:xfrm rot="-2700000">
                <a:off x="4006" y="2609"/>
                <a:ext cx="276" cy="129"/>
                <a:chOff x="3606" y="3158"/>
                <a:chExt cx="447" cy="208"/>
              </a:xfrm>
            </p:grpSpPr>
            <p:sp>
              <p:nvSpPr>
                <p:cNvPr id="2236" name="Google Shape;2236;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7" name="Google Shape;2237;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38" name="Google Shape;2238;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nvGrpSpPr>
            <p:cNvPr id="2239" name="Google Shape;2239;p11"/>
            <p:cNvGrpSpPr/>
            <p:nvPr/>
          </p:nvGrpSpPr>
          <p:grpSpPr>
            <a:xfrm>
              <a:off x="4587" y="1369"/>
              <a:ext cx="662" cy="667"/>
              <a:chOff x="3998" y="2150"/>
              <a:chExt cx="662" cy="667"/>
            </a:xfrm>
          </p:grpSpPr>
          <p:grpSp>
            <p:nvGrpSpPr>
              <p:cNvPr id="2240" name="Google Shape;2240;p11"/>
              <p:cNvGrpSpPr/>
              <p:nvPr/>
            </p:nvGrpSpPr>
            <p:grpSpPr>
              <a:xfrm rot="2700000">
                <a:off x="4246" y="2400"/>
                <a:ext cx="164" cy="163"/>
                <a:chOff x="4475" y="2485"/>
                <a:chExt cx="576" cy="577"/>
              </a:xfrm>
            </p:grpSpPr>
            <p:sp>
              <p:nvSpPr>
                <p:cNvPr id="2241" name="Google Shape;2241;p11"/>
                <p:cNvSpPr/>
                <p:nvPr/>
              </p:nvSpPr>
              <p:spPr>
                <a:xfrm rot="5400000">
                  <a:off x="4475" y="2485"/>
                  <a:ext cx="576" cy="576"/>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2" name="Google Shape;2242;p11"/>
                <p:cNvSpPr/>
                <p:nvPr/>
              </p:nvSpPr>
              <p:spPr>
                <a:xfrm rot="5400000">
                  <a:off x="4475" y="2614"/>
                  <a:ext cx="576" cy="317"/>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3" name="Google Shape;2243;p11"/>
                <p:cNvSpPr/>
                <p:nvPr/>
              </p:nvSpPr>
              <p:spPr>
                <a:xfrm rot="5400000">
                  <a:off x="4604" y="2614"/>
                  <a:ext cx="317" cy="31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44" name="Google Shape;2244;p11"/>
              <p:cNvGrpSpPr/>
              <p:nvPr/>
            </p:nvGrpSpPr>
            <p:grpSpPr>
              <a:xfrm rot="8100000">
                <a:off x="4373" y="2229"/>
                <a:ext cx="276" cy="128"/>
                <a:chOff x="3606" y="3158"/>
                <a:chExt cx="447" cy="208"/>
              </a:xfrm>
            </p:grpSpPr>
            <p:sp>
              <p:nvSpPr>
                <p:cNvPr id="2245" name="Google Shape;2245;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6" name="Google Shape;2246;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7" name="Google Shape;2247;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48" name="Google Shape;2248;p11"/>
              <p:cNvGrpSpPr/>
              <p:nvPr/>
            </p:nvGrpSpPr>
            <p:grpSpPr>
              <a:xfrm rot="2700000">
                <a:off x="4003" y="2234"/>
                <a:ext cx="275" cy="128"/>
                <a:chOff x="3515" y="3612"/>
                <a:chExt cx="447" cy="208"/>
              </a:xfrm>
            </p:grpSpPr>
            <p:sp>
              <p:nvSpPr>
                <p:cNvPr id="2249" name="Google Shape;2249;p11"/>
                <p:cNvSpPr/>
                <p:nvPr/>
              </p:nvSpPr>
              <p:spPr>
                <a:xfrm rot="5400000">
                  <a:off x="3634" y="3493"/>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0" name="Google Shape;2250;p11"/>
                <p:cNvSpPr/>
                <p:nvPr/>
              </p:nvSpPr>
              <p:spPr>
                <a:xfrm rot="5400000">
                  <a:off x="3771" y="3583"/>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1" name="Google Shape;2251;p11"/>
                <p:cNvSpPr/>
                <p:nvPr/>
              </p:nvSpPr>
              <p:spPr>
                <a:xfrm rot="5400000">
                  <a:off x="3750" y="3603"/>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252" name="Google Shape;2252;p11"/>
              <p:cNvSpPr/>
              <p:nvPr/>
            </p:nvSpPr>
            <p:spPr>
              <a:xfrm rot="-2700000">
                <a:off x="4453" y="2531"/>
                <a:ext cx="129" cy="274"/>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3" name="Google Shape;2253;p11"/>
              <p:cNvSpPr/>
              <p:nvPr/>
            </p:nvSpPr>
            <p:spPr>
              <a:xfrm rot="-2700000">
                <a:off x="4441" y="2547"/>
                <a:ext cx="72" cy="163"/>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4" name="Google Shape;2254;p11"/>
              <p:cNvSpPr/>
              <p:nvPr/>
            </p:nvSpPr>
            <p:spPr>
              <a:xfrm rot="-2700000">
                <a:off x="4450" y="2568"/>
                <a:ext cx="72" cy="13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255" name="Google Shape;2255;p11"/>
              <p:cNvGrpSpPr/>
              <p:nvPr/>
            </p:nvGrpSpPr>
            <p:grpSpPr>
              <a:xfrm rot="-2700000">
                <a:off x="4006" y="2609"/>
                <a:ext cx="276" cy="129"/>
                <a:chOff x="3606" y="3158"/>
                <a:chExt cx="447" cy="208"/>
              </a:xfrm>
            </p:grpSpPr>
            <p:sp>
              <p:nvSpPr>
                <p:cNvPr id="2256" name="Google Shape;2256;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7" name="Google Shape;2257;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58" name="Google Shape;2258;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nvGrpSpPr>
            <p:cNvPr id="2259" name="Google Shape;2259;p11"/>
            <p:cNvGrpSpPr/>
            <p:nvPr/>
          </p:nvGrpSpPr>
          <p:grpSpPr>
            <a:xfrm>
              <a:off x="4588" y="2730"/>
              <a:ext cx="662" cy="667"/>
              <a:chOff x="3998" y="2150"/>
              <a:chExt cx="662" cy="667"/>
            </a:xfrm>
          </p:grpSpPr>
          <p:grpSp>
            <p:nvGrpSpPr>
              <p:cNvPr id="2260" name="Google Shape;2260;p11"/>
              <p:cNvGrpSpPr/>
              <p:nvPr/>
            </p:nvGrpSpPr>
            <p:grpSpPr>
              <a:xfrm rot="2700000">
                <a:off x="4246" y="2400"/>
                <a:ext cx="164" cy="163"/>
                <a:chOff x="4475" y="2485"/>
                <a:chExt cx="576" cy="577"/>
              </a:xfrm>
            </p:grpSpPr>
            <p:sp>
              <p:nvSpPr>
                <p:cNvPr id="2261" name="Google Shape;2261;p11"/>
                <p:cNvSpPr/>
                <p:nvPr/>
              </p:nvSpPr>
              <p:spPr>
                <a:xfrm rot="5400000">
                  <a:off x="4475" y="2485"/>
                  <a:ext cx="576" cy="576"/>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2" name="Google Shape;2262;p11"/>
                <p:cNvSpPr/>
                <p:nvPr/>
              </p:nvSpPr>
              <p:spPr>
                <a:xfrm rot="5400000">
                  <a:off x="4475" y="2614"/>
                  <a:ext cx="576" cy="317"/>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3" name="Google Shape;2263;p11"/>
                <p:cNvSpPr/>
                <p:nvPr/>
              </p:nvSpPr>
              <p:spPr>
                <a:xfrm rot="5400000">
                  <a:off x="4604" y="2614"/>
                  <a:ext cx="317" cy="31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64" name="Google Shape;2264;p11"/>
              <p:cNvGrpSpPr/>
              <p:nvPr/>
            </p:nvGrpSpPr>
            <p:grpSpPr>
              <a:xfrm rot="8100000">
                <a:off x="4373" y="2229"/>
                <a:ext cx="276" cy="128"/>
                <a:chOff x="3606" y="3158"/>
                <a:chExt cx="447" cy="208"/>
              </a:xfrm>
            </p:grpSpPr>
            <p:sp>
              <p:nvSpPr>
                <p:cNvPr id="2265" name="Google Shape;2265;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6" name="Google Shape;2266;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67" name="Google Shape;2267;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68" name="Google Shape;2268;p11"/>
              <p:cNvGrpSpPr/>
              <p:nvPr/>
            </p:nvGrpSpPr>
            <p:grpSpPr>
              <a:xfrm rot="2700000">
                <a:off x="4003" y="2234"/>
                <a:ext cx="275" cy="128"/>
                <a:chOff x="3515" y="3612"/>
                <a:chExt cx="447" cy="208"/>
              </a:xfrm>
            </p:grpSpPr>
            <p:sp>
              <p:nvSpPr>
                <p:cNvPr id="2269" name="Google Shape;2269;p11"/>
                <p:cNvSpPr/>
                <p:nvPr/>
              </p:nvSpPr>
              <p:spPr>
                <a:xfrm rot="5400000">
                  <a:off x="3634" y="3493"/>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0" name="Google Shape;2270;p11"/>
                <p:cNvSpPr/>
                <p:nvPr/>
              </p:nvSpPr>
              <p:spPr>
                <a:xfrm rot="5400000">
                  <a:off x="3771" y="3583"/>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1" name="Google Shape;2271;p11"/>
                <p:cNvSpPr/>
                <p:nvPr/>
              </p:nvSpPr>
              <p:spPr>
                <a:xfrm rot="5400000">
                  <a:off x="3750" y="3603"/>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272" name="Google Shape;2272;p11"/>
              <p:cNvSpPr/>
              <p:nvPr/>
            </p:nvSpPr>
            <p:spPr>
              <a:xfrm rot="-2700000">
                <a:off x="4453" y="2531"/>
                <a:ext cx="129" cy="274"/>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3" name="Google Shape;2273;p11"/>
              <p:cNvSpPr/>
              <p:nvPr/>
            </p:nvSpPr>
            <p:spPr>
              <a:xfrm rot="-2700000">
                <a:off x="4441" y="2547"/>
                <a:ext cx="72" cy="163"/>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4" name="Google Shape;2274;p11"/>
              <p:cNvSpPr/>
              <p:nvPr/>
            </p:nvSpPr>
            <p:spPr>
              <a:xfrm rot="-2700000">
                <a:off x="4450" y="2568"/>
                <a:ext cx="72" cy="13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275" name="Google Shape;2275;p11"/>
              <p:cNvGrpSpPr/>
              <p:nvPr/>
            </p:nvGrpSpPr>
            <p:grpSpPr>
              <a:xfrm rot="-2700000">
                <a:off x="4006" y="2609"/>
                <a:ext cx="276" cy="129"/>
                <a:chOff x="3606" y="3158"/>
                <a:chExt cx="447" cy="208"/>
              </a:xfrm>
            </p:grpSpPr>
            <p:sp>
              <p:nvSpPr>
                <p:cNvPr id="2276" name="Google Shape;2276;p11"/>
                <p:cNvSpPr/>
                <p:nvPr/>
              </p:nvSpPr>
              <p:spPr>
                <a:xfrm rot="5400000">
                  <a:off x="3725" y="3039"/>
                  <a:ext cx="208" cy="446"/>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7" name="Google Shape;2277;p11"/>
                <p:cNvSpPr/>
                <p:nvPr/>
              </p:nvSpPr>
              <p:spPr>
                <a:xfrm rot="5400000">
                  <a:off x="3862" y="3129"/>
                  <a:ext cx="117" cy="265"/>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78" name="Google Shape;2278;p11"/>
                <p:cNvSpPr/>
                <p:nvPr/>
              </p:nvSpPr>
              <p:spPr>
                <a:xfrm rot="5400000">
                  <a:off x="3841" y="3149"/>
                  <a:ext cx="117" cy="22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nvGrpSpPr>
            <p:cNvPr id="2279" name="Google Shape;2279;p11"/>
            <p:cNvGrpSpPr/>
            <p:nvPr/>
          </p:nvGrpSpPr>
          <p:grpSpPr>
            <a:xfrm rot="2700000">
              <a:off x="4028" y="2171"/>
              <a:ext cx="420" cy="420"/>
              <a:chOff x="975" y="1253"/>
              <a:chExt cx="1180" cy="1180"/>
            </a:xfrm>
          </p:grpSpPr>
          <p:grpSp>
            <p:nvGrpSpPr>
              <p:cNvPr id="2280" name="Google Shape;2280;p11"/>
              <p:cNvGrpSpPr/>
              <p:nvPr/>
            </p:nvGrpSpPr>
            <p:grpSpPr>
              <a:xfrm>
                <a:off x="975" y="1253"/>
                <a:ext cx="1180" cy="1180"/>
                <a:chOff x="3288" y="1888"/>
                <a:chExt cx="1180" cy="1180"/>
              </a:xfrm>
            </p:grpSpPr>
            <p:sp>
              <p:nvSpPr>
                <p:cNvPr id="2281" name="Google Shape;2281;p11"/>
                <p:cNvSpPr/>
                <p:nvPr/>
              </p:nvSpPr>
              <p:spPr>
                <a:xfrm>
                  <a:off x="3288" y="1888"/>
                  <a:ext cx="1180" cy="1180"/>
                </a:xfrm>
                <a:prstGeom prst="roundRect">
                  <a:avLst>
                    <a:gd name="adj" fmla="val 32417"/>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2" name="Google Shape;2282;p11"/>
                <p:cNvSpPr/>
                <p:nvPr/>
              </p:nvSpPr>
              <p:spPr>
                <a:xfrm>
                  <a:off x="3379" y="1888"/>
                  <a:ext cx="998" cy="1180"/>
                </a:xfrm>
                <a:prstGeom prst="roundRect">
                  <a:avLst>
                    <a:gd name="adj" fmla="val 32417"/>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3" name="Google Shape;2283;p11"/>
                <p:cNvSpPr/>
                <p:nvPr/>
              </p:nvSpPr>
              <p:spPr>
                <a:xfrm>
                  <a:off x="3379" y="1979"/>
                  <a:ext cx="998" cy="997"/>
                </a:xfrm>
                <a:prstGeom prst="roundRect">
                  <a:avLst>
                    <a:gd name="adj" fmla="val 3241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84" name="Google Shape;2284;p11"/>
              <p:cNvGrpSpPr/>
              <p:nvPr/>
            </p:nvGrpSpPr>
            <p:grpSpPr>
              <a:xfrm>
                <a:off x="1066" y="1344"/>
                <a:ext cx="999" cy="999"/>
                <a:chOff x="1927" y="2840"/>
                <a:chExt cx="999" cy="999"/>
              </a:xfrm>
            </p:grpSpPr>
            <p:sp>
              <p:nvSpPr>
                <p:cNvPr id="2285" name="Google Shape;2285;p11"/>
                <p:cNvSpPr/>
                <p:nvPr/>
              </p:nvSpPr>
              <p:spPr>
                <a:xfrm rot="5400000">
                  <a:off x="1927" y="2840"/>
                  <a:ext cx="999" cy="999"/>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6" name="Google Shape;2286;p11"/>
                <p:cNvSpPr/>
                <p:nvPr/>
              </p:nvSpPr>
              <p:spPr>
                <a:xfrm rot="5400000">
                  <a:off x="1927" y="2931"/>
                  <a:ext cx="999" cy="817"/>
                </a:xfrm>
                <a:prstGeom prst="ellipse">
                  <a:avLst/>
                </a:prstGeom>
                <a:solidFill>
                  <a:srgbClr val="0066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7" name="Google Shape;2287;p11"/>
                <p:cNvSpPr/>
                <p:nvPr/>
              </p:nvSpPr>
              <p:spPr>
                <a:xfrm rot="5400000">
                  <a:off x="2018" y="2931"/>
                  <a:ext cx="817" cy="81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
          <p:nvSpPr>
            <p:cNvPr id="2288" name="Google Shape;2288;p11"/>
            <p:cNvSpPr/>
            <p:nvPr/>
          </p:nvSpPr>
          <p:spPr>
            <a:xfrm rot="2700000">
              <a:off x="3909" y="2050"/>
              <a:ext cx="652" cy="652"/>
            </a:xfrm>
            <a:prstGeom prst="ellipse">
              <a:avLst/>
            </a:prstGeom>
            <a:noFill/>
            <a:ln w="57150" cap="flat" cmpd="sng">
              <a:solidFill>
                <a:srgbClr val="0066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89" name="Google Shape;2289;p11"/>
            <p:cNvSpPr/>
            <p:nvPr/>
          </p:nvSpPr>
          <p:spPr>
            <a:xfrm rot="5400000">
              <a:off x="3555" y="1699"/>
              <a:ext cx="1364" cy="1364"/>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90" name="Google Shape;2290;p11"/>
          <p:cNvGrpSpPr/>
          <p:nvPr/>
        </p:nvGrpSpPr>
        <p:grpSpPr>
          <a:xfrm>
            <a:off x="1367338" y="999023"/>
            <a:ext cx="1767796" cy="1772587"/>
            <a:chOff x="572" y="1218"/>
            <a:chExt cx="1972" cy="1977"/>
          </a:xfrm>
        </p:grpSpPr>
        <p:sp>
          <p:nvSpPr>
            <p:cNvPr id="2291" name="Google Shape;2291;p11"/>
            <p:cNvSpPr/>
            <p:nvPr/>
          </p:nvSpPr>
          <p:spPr>
            <a:xfrm>
              <a:off x="881" y="1521"/>
              <a:ext cx="1364" cy="1364"/>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292" name="Google Shape;2292;p11"/>
            <p:cNvGrpSpPr/>
            <p:nvPr/>
          </p:nvGrpSpPr>
          <p:grpSpPr>
            <a:xfrm rot="-2700000">
              <a:off x="2025" y="1307"/>
              <a:ext cx="430" cy="430"/>
              <a:chOff x="3536" y="2001"/>
              <a:chExt cx="430" cy="430"/>
            </a:xfrm>
          </p:grpSpPr>
          <p:sp>
            <p:nvSpPr>
              <p:cNvPr id="2293" name="Google Shape;2293;p11"/>
              <p:cNvSpPr/>
              <p:nvPr/>
            </p:nvSpPr>
            <p:spPr>
              <a:xfrm rot="5400000">
                <a:off x="3538"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94" name="Google Shape;2294;p11"/>
              <p:cNvSpPr/>
              <p:nvPr/>
            </p:nvSpPr>
            <p:spPr>
              <a:xfrm>
                <a:off x="3536"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95" name="Google Shape;2295;p11"/>
            <p:cNvGrpSpPr/>
            <p:nvPr/>
          </p:nvGrpSpPr>
          <p:grpSpPr>
            <a:xfrm rot="-2700000">
              <a:off x="1259" y="1892"/>
              <a:ext cx="611" cy="611"/>
              <a:chOff x="2496" y="1918"/>
              <a:chExt cx="611" cy="611"/>
            </a:xfrm>
          </p:grpSpPr>
          <p:sp>
            <p:nvSpPr>
              <p:cNvPr id="2296" name="Google Shape;2296;p11"/>
              <p:cNvSpPr/>
              <p:nvPr/>
            </p:nvSpPr>
            <p:spPr>
              <a:xfrm>
                <a:off x="2496" y="1918"/>
                <a:ext cx="611" cy="611"/>
              </a:xfrm>
              <a:prstGeom prst="ellipse">
                <a:avLst/>
              </a:prstGeom>
              <a:noFill/>
              <a:ln w="38100" cap="flat" cmpd="sng">
                <a:solidFill>
                  <a:srgbClr val="0066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97" name="Google Shape;2297;p11"/>
              <p:cNvSpPr/>
              <p:nvPr/>
            </p:nvSpPr>
            <p:spPr>
              <a:xfrm>
                <a:off x="2529" y="1951"/>
                <a:ext cx="545" cy="545"/>
              </a:xfrm>
              <a:prstGeom prst="ellipse">
                <a:avLst/>
              </a:prstGeom>
              <a:noFill/>
              <a:ln w="38100" cap="flat" cmpd="sng">
                <a:solidFill>
                  <a:srgbClr val="0066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98" name="Google Shape;2298;p11"/>
              <p:cNvSpPr/>
              <p:nvPr/>
            </p:nvSpPr>
            <p:spPr>
              <a:xfrm>
                <a:off x="2601" y="2030"/>
                <a:ext cx="395" cy="395"/>
              </a:xfrm>
              <a:prstGeom prst="ellipse">
                <a:avLst/>
              </a:prstGeom>
              <a:noFill/>
              <a:ln w="38100" cap="flat" cmpd="sng">
                <a:solidFill>
                  <a:srgbClr val="0066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299" name="Google Shape;2299;p11"/>
            <p:cNvGrpSpPr/>
            <p:nvPr/>
          </p:nvGrpSpPr>
          <p:grpSpPr>
            <a:xfrm rot="-2700000">
              <a:off x="664" y="2669"/>
              <a:ext cx="430" cy="430"/>
              <a:chOff x="3536" y="2001"/>
              <a:chExt cx="430" cy="430"/>
            </a:xfrm>
          </p:grpSpPr>
          <p:sp>
            <p:nvSpPr>
              <p:cNvPr id="2300" name="Google Shape;2300;p11"/>
              <p:cNvSpPr/>
              <p:nvPr/>
            </p:nvSpPr>
            <p:spPr>
              <a:xfrm rot="5400000">
                <a:off x="3538"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01" name="Google Shape;2301;p11"/>
              <p:cNvSpPr/>
              <p:nvPr/>
            </p:nvSpPr>
            <p:spPr>
              <a:xfrm>
                <a:off x="3536"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302" name="Google Shape;2302;p11"/>
            <p:cNvGrpSpPr/>
            <p:nvPr/>
          </p:nvGrpSpPr>
          <p:grpSpPr>
            <a:xfrm rot="-2700000">
              <a:off x="661" y="1312"/>
              <a:ext cx="430" cy="430"/>
              <a:chOff x="3536" y="2001"/>
              <a:chExt cx="430" cy="430"/>
            </a:xfrm>
          </p:grpSpPr>
          <p:sp>
            <p:nvSpPr>
              <p:cNvPr id="2303" name="Google Shape;2303;p11"/>
              <p:cNvSpPr/>
              <p:nvPr/>
            </p:nvSpPr>
            <p:spPr>
              <a:xfrm rot="5400000">
                <a:off x="3538"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04" name="Google Shape;2304;p11"/>
              <p:cNvSpPr/>
              <p:nvPr/>
            </p:nvSpPr>
            <p:spPr>
              <a:xfrm>
                <a:off x="3536"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305" name="Google Shape;2305;p11"/>
            <p:cNvGrpSpPr/>
            <p:nvPr/>
          </p:nvGrpSpPr>
          <p:grpSpPr>
            <a:xfrm rot="-2700000">
              <a:off x="2025" y="2676"/>
              <a:ext cx="430" cy="430"/>
              <a:chOff x="3536" y="2001"/>
              <a:chExt cx="430" cy="430"/>
            </a:xfrm>
          </p:grpSpPr>
          <p:sp>
            <p:nvSpPr>
              <p:cNvPr id="2306" name="Google Shape;2306;p11"/>
              <p:cNvSpPr/>
              <p:nvPr/>
            </p:nvSpPr>
            <p:spPr>
              <a:xfrm rot="5400000">
                <a:off x="3538"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07" name="Google Shape;2307;p11"/>
              <p:cNvSpPr/>
              <p:nvPr/>
            </p:nvSpPr>
            <p:spPr>
              <a:xfrm>
                <a:off x="3536" y="2058"/>
                <a:ext cx="430" cy="31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
        <p:nvSpPr>
          <p:cNvPr id="2308" name="Google Shape;2308;p11"/>
          <p:cNvSpPr/>
          <p:nvPr/>
        </p:nvSpPr>
        <p:spPr>
          <a:xfrm>
            <a:off x="1222058" y="825183"/>
            <a:ext cx="2112962" cy="2112962"/>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700"/>
                  <a:pt x="7477" y="3223"/>
                  <a:pt x="6106" y="4198"/>
                </a:cubicBezTo>
                <a:close/>
                <a:moveTo>
                  <a:pt x="4198" y="6106"/>
                </a:moveTo>
                <a:cubicBezTo>
                  <a:pt x="3223" y="7477"/>
                  <a:pt x="2700" y="9117"/>
                  <a:pt x="2700" y="10799"/>
                </a:cubicBezTo>
                <a:cubicBezTo>
                  <a:pt x="2700" y="15273"/>
                  <a:pt x="6326" y="18900"/>
                  <a:pt x="10800" y="18900"/>
                </a:cubicBezTo>
                <a:cubicBezTo>
                  <a:pt x="12482" y="18899"/>
                  <a:pt x="14122" y="18376"/>
                  <a:pt x="15493" y="17401"/>
                </a:cubicBezTo>
                <a:close/>
              </a:path>
            </a:pathLst>
          </a:custGeom>
          <a:solidFill>
            <a:srgbClr val="FF0000">
              <a:alpha val="34509"/>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309" name="Google Shape;2309;p11"/>
          <p:cNvPicPr preferRelativeResize="0"/>
          <p:nvPr/>
        </p:nvPicPr>
        <p:blipFill rotWithShape="1">
          <a:blip r:embed="rId3">
            <a:alphaModFix/>
          </a:blip>
          <a:srcRect r="32026" b="44237"/>
          <a:stretch/>
        </p:blipFill>
        <p:spPr>
          <a:xfrm>
            <a:off x="400050" y="3157206"/>
            <a:ext cx="5455290" cy="3614987"/>
          </a:xfrm>
          <a:prstGeom prst="rect">
            <a:avLst/>
          </a:prstGeom>
          <a:noFill/>
          <a:ln>
            <a:noFill/>
          </a:ln>
        </p:spPr>
      </p:pic>
      <p:sp>
        <p:nvSpPr>
          <p:cNvPr id="2310" name="Google Shape;2310;p11"/>
          <p:cNvSpPr txBox="1"/>
          <p:nvPr/>
        </p:nvSpPr>
        <p:spPr>
          <a:xfrm>
            <a:off x="4100140" y="6364287"/>
            <a:ext cx="4176713" cy="304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Arial"/>
                <a:cs typeface="Arial"/>
                <a:sym typeface="Arial"/>
              </a:rPr>
              <a:t>V. Zabolotnyy </a:t>
            </a:r>
            <a:r>
              <a:rPr kumimoji="0" lang="en-US" sz="1400" b="0" i="1" u="none" strike="noStrike" kern="0" cap="none" spc="0" normalizeH="0" baseline="0" noProof="0">
                <a:ln>
                  <a:noFill/>
                </a:ln>
                <a:solidFill>
                  <a:srgbClr val="000000"/>
                </a:solidFill>
                <a:effectLst/>
                <a:uLnTx/>
                <a:uFillTx/>
                <a:latin typeface="Arial"/>
                <a:ea typeface="Arial"/>
                <a:cs typeface="Arial"/>
                <a:sym typeface="Arial"/>
              </a:rPr>
              <a:t>Nature</a:t>
            </a:r>
            <a:r>
              <a:rPr kumimoji="0" lang="en-US" sz="1400" b="0" i="0" u="none" strike="noStrike" kern="0" cap="none" spc="0" normalizeH="0" baseline="0" noProof="0">
                <a:ln>
                  <a:noFill/>
                </a:ln>
                <a:solidFill>
                  <a:srgbClr val="000000"/>
                </a:solidFill>
                <a:effectLst/>
                <a:uLnTx/>
                <a:uFillTx/>
                <a:latin typeface="Arial"/>
                <a:ea typeface="Arial"/>
                <a:cs typeface="Arial"/>
                <a:sym typeface="Arial"/>
              </a:rPr>
              <a:t> 2009</a:t>
            </a:r>
            <a:endParaRPr kumimoji="0" sz="1400" b="1" i="0" u="none" strike="noStrike" kern="0" cap="none" spc="0" normalizeH="0" baseline="0" noProof="0">
              <a:ln>
                <a:noFill/>
              </a:ln>
              <a:solidFill>
                <a:srgbClr val="0066FF"/>
              </a:solidFill>
              <a:effectLst/>
              <a:uLnTx/>
              <a:uFillTx/>
              <a:latin typeface="Arial"/>
              <a:ea typeface="Arial"/>
              <a:cs typeface="Arial"/>
              <a:sym typeface="Arial"/>
            </a:endParaRPr>
          </a:p>
        </p:txBody>
      </p:sp>
      <p:pic>
        <p:nvPicPr>
          <p:cNvPr id="2311" name="Google Shape;2311;p11"/>
          <p:cNvPicPr preferRelativeResize="0"/>
          <p:nvPr/>
        </p:nvPicPr>
        <p:blipFill rotWithShape="1">
          <a:blip r:embed="rId4">
            <a:alphaModFix/>
          </a:blip>
          <a:srcRect/>
          <a:stretch/>
        </p:blipFill>
        <p:spPr>
          <a:xfrm>
            <a:off x="6435274" y="1688059"/>
            <a:ext cx="5430503" cy="3474770"/>
          </a:xfrm>
          <a:prstGeom prst="rect">
            <a:avLst/>
          </a:prstGeom>
          <a:noFill/>
          <a:ln>
            <a:noFill/>
          </a:ln>
        </p:spPr>
      </p:pic>
      <p:sp>
        <p:nvSpPr>
          <p:cNvPr id="2312" name="Google Shape;2312;p11"/>
          <p:cNvSpPr/>
          <p:nvPr/>
        </p:nvSpPr>
        <p:spPr>
          <a:xfrm>
            <a:off x="7818157" y="5461715"/>
            <a:ext cx="3860800" cy="304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Arial"/>
                <a:cs typeface="Arial"/>
                <a:sym typeface="Arial"/>
              </a:rPr>
              <a:t>A. A. Kordyuk, </a:t>
            </a:r>
            <a:r>
              <a:rPr kumimoji="0" lang="en-US" sz="1400" b="0" i="1" u="none" strike="noStrike" kern="0" cap="none" spc="0" normalizeH="0" baseline="0" noProof="0">
                <a:ln>
                  <a:noFill/>
                </a:ln>
                <a:solidFill>
                  <a:srgbClr val="000000"/>
                </a:solidFill>
                <a:effectLst/>
                <a:uLnTx/>
                <a:uFillTx/>
                <a:latin typeface="Arial"/>
                <a:ea typeface="Arial"/>
                <a:cs typeface="Arial"/>
                <a:sym typeface="Arial"/>
              </a:rPr>
              <a:t>J. Supercond. Nov. Magn. </a:t>
            </a:r>
            <a:r>
              <a:rPr kumimoji="0" lang="en-US" sz="1400" b="0" i="0" u="none" strike="noStrike" kern="0" cap="none" spc="0" normalizeH="0" baseline="0" noProof="0">
                <a:ln>
                  <a:noFill/>
                </a:ln>
                <a:solidFill>
                  <a:srgbClr val="000000"/>
                </a:solidFill>
                <a:effectLst/>
                <a:uLnTx/>
                <a:uFillTx/>
                <a:latin typeface="Arial"/>
                <a:ea typeface="Arial"/>
                <a:cs typeface="Arial"/>
                <a:sym typeface="Arial"/>
              </a:rPr>
              <a:t>2012</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3" name="Google Shape;2313;p11"/>
          <p:cNvSpPr txBox="1"/>
          <p:nvPr/>
        </p:nvSpPr>
        <p:spPr>
          <a:xfrm>
            <a:off x="1059016" y="12315"/>
            <a:ext cx="5455290" cy="79216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0070C0"/>
                </a:solidFill>
                <a:effectLst/>
                <a:uLnTx/>
                <a:uFillTx/>
                <a:latin typeface="Calibri"/>
                <a:ea typeface="Calibri"/>
                <a:cs typeface="Calibri"/>
                <a:sym typeface="Calibri"/>
              </a:rPr>
              <a:t>Fermi Surface of BKFA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71B09-88AD-AA52-8A41-57A3A695DE89}"/>
              </a:ext>
            </a:extLst>
          </p:cNvPr>
          <p:cNvSpPr>
            <a:spLocks noGrp="1"/>
          </p:cNvSpPr>
          <p:nvPr>
            <p:ph type="title"/>
          </p:nvPr>
        </p:nvSpPr>
        <p:spPr>
          <a:xfrm>
            <a:off x="695325" y="249897"/>
            <a:ext cx="10515600" cy="1325562"/>
          </a:xfrm>
        </p:spPr>
        <p:txBody>
          <a:bodyPr>
            <a:normAutofit/>
          </a:bodyPr>
          <a:lstStyle/>
          <a:p>
            <a:pPr eaLnBrk="1" hangingPunct="1">
              <a:defRPr/>
            </a:pPr>
            <a:r>
              <a:rPr lang="en-US" sz="3600" dirty="0">
                <a:latin typeface="+mn-lt"/>
              </a:rPr>
              <a:t>Accelerator based light sources: </a:t>
            </a:r>
            <a:r>
              <a:rPr lang="en-US" sz="3600" b="1" dirty="0">
                <a:latin typeface="+mn-lt"/>
              </a:rPr>
              <a:t>Synchrotrons</a:t>
            </a:r>
          </a:p>
        </p:txBody>
      </p:sp>
      <p:sp>
        <p:nvSpPr>
          <p:cNvPr id="3" name="Content Placeholder 2">
            <a:extLst>
              <a:ext uri="{FF2B5EF4-FFF2-40B4-BE49-F238E27FC236}">
                <a16:creationId xmlns:a16="http://schemas.microsoft.com/office/drawing/2014/main" id="{E71C6B40-6E9B-8BDC-F137-5F34043DAB2E}"/>
              </a:ext>
            </a:extLst>
          </p:cNvPr>
          <p:cNvSpPr>
            <a:spLocks noGrp="1"/>
          </p:cNvSpPr>
          <p:nvPr>
            <p:ph idx="1"/>
          </p:nvPr>
        </p:nvSpPr>
        <p:spPr>
          <a:xfrm>
            <a:off x="695325" y="1958632"/>
            <a:ext cx="10658475" cy="4351338"/>
          </a:xfrm>
        </p:spPr>
        <p:txBody>
          <a:bodyPr>
            <a:normAutofit fontScale="92500" lnSpcReduction="10000"/>
          </a:bodyPr>
          <a:lstStyle/>
          <a:p>
            <a:pPr marL="0" indent="0" eaLnBrk="1" hangingPunct="1">
              <a:buFont typeface="Arial" panose="020B0604020202020204" pitchFamily="34" charset="0"/>
              <a:buNone/>
              <a:defRPr/>
            </a:pPr>
            <a:r>
              <a:rPr lang="en-US" sz="1800" i="1" dirty="0"/>
              <a:t>To watch:</a:t>
            </a:r>
          </a:p>
          <a:p>
            <a:pPr eaLnBrk="1" hangingPunct="1">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Herman Winick (SLAC)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Public Lecture—Synchrotron Radiation: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Light Fantastic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https://youtu.be/N24iTlPvAxY</a:t>
            </a:r>
            <a:endParaRPr lang="en-US" sz="1800" b="1" dirty="0"/>
          </a:p>
          <a:p>
            <a:pPr eaLnBrk="1" hangingPunct="1">
              <a:defRPr/>
            </a:pPr>
            <a:r>
              <a:rPr lang="en-US" sz="1800" b="1" dirty="0"/>
              <a:t>David Attwood. Introduction to synchrotron radiation</a:t>
            </a:r>
            <a:r>
              <a:rPr lang="en-US" sz="1800" dirty="0"/>
              <a:t> </a:t>
            </a:r>
            <a:br>
              <a:rPr lang="en-US" sz="1800" dirty="0"/>
            </a:br>
            <a:r>
              <a:rPr lang="en-US" sz="1800" dirty="0">
                <a:hlinkClick r:id="rId3"/>
              </a:rPr>
              <a:t>https://youtu.be/_DWDZzsZL3w</a:t>
            </a:r>
            <a:r>
              <a:rPr lang="en-US" sz="1800" dirty="0"/>
              <a:t> </a:t>
            </a:r>
            <a:r>
              <a:rPr lang="en-US" sz="1800" dirty="0">
                <a:hlinkClick r:id="rId4"/>
              </a:rPr>
              <a:t>https://player.slideplayer.com/15/4610895/#</a:t>
            </a:r>
            <a:r>
              <a:rPr lang="en-US" sz="1800" dirty="0"/>
              <a:t> </a:t>
            </a:r>
          </a:p>
          <a:p>
            <a:pPr eaLnBrk="1" hangingPunct="1">
              <a:defRPr/>
            </a:pPr>
            <a:r>
              <a:rPr lang="en-US" sz="1800" dirty="0"/>
              <a:t>What are SYNCHROTRONs? SLAC National Accelerator Laboratory </a:t>
            </a:r>
            <a:br>
              <a:rPr lang="en-US" sz="1800" dirty="0"/>
            </a:br>
            <a:r>
              <a:rPr lang="en-US" sz="1800" dirty="0">
                <a:hlinkClick r:id="rId5"/>
              </a:rPr>
              <a:t>https://youtu.be/g6OZmKb_tIU</a:t>
            </a:r>
            <a:endParaRPr lang="en-US" sz="1800" dirty="0"/>
          </a:p>
          <a:p>
            <a:pPr eaLnBrk="1" hangingPunct="1">
              <a:defRPr/>
            </a:pPr>
            <a:r>
              <a:rPr lang="en-US" sz="1800" dirty="0"/>
              <a:t>Diamond Light Source: Synchrotron technology </a:t>
            </a:r>
            <a:r>
              <a:rPr lang="en-US" sz="1800" dirty="0">
                <a:hlinkClick r:id="rId6"/>
              </a:rPr>
              <a:t>https://youtu.be/_xv_GwCgpAc</a:t>
            </a:r>
            <a:r>
              <a:rPr lang="en-US" sz="1800" dirty="0"/>
              <a:t> | Virtually Visit </a:t>
            </a:r>
            <a:r>
              <a:rPr lang="en-US" sz="1800" dirty="0">
                <a:hlinkClick r:id="rId7"/>
              </a:rPr>
              <a:t>https://www.diamond.ac.uk/Public/VisitUs/Virtual-Visit.html</a:t>
            </a:r>
            <a:r>
              <a:rPr lang="en-US" sz="1800" dirty="0"/>
              <a:t>  </a:t>
            </a:r>
          </a:p>
          <a:p>
            <a:pPr eaLnBrk="1" hangingPunct="1">
              <a:defRPr/>
            </a:pPr>
            <a:r>
              <a:rPr lang="en-US" sz="1800" dirty="0" err="1"/>
              <a:t>Elettra</a:t>
            </a:r>
            <a:r>
              <a:rPr lang="en-US" sz="1800" dirty="0"/>
              <a:t>. What is a synchrotron? How does it work? </a:t>
            </a:r>
            <a:r>
              <a:rPr lang="en-US" sz="1800" dirty="0">
                <a:hlinkClick r:id="rId8"/>
              </a:rPr>
              <a:t>https://youtu.be/l4NSF-gkKCU</a:t>
            </a:r>
            <a:r>
              <a:rPr lang="en-US" sz="1800" dirty="0"/>
              <a:t> </a:t>
            </a:r>
          </a:p>
          <a:p>
            <a:pPr eaLnBrk="1" hangingPunct="1">
              <a:defRPr/>
            </a:pPr>
            <a:r>
              <a:rPr lang="en-US" sz="1800" dirty="0"/>
              <a:t>Tour of MAX IV accelerators with professor Sverker </a:t>
            </a:r>
            <a:r>
              <a:rPr lang="en-US" sz="1800" dirty="0" err="1"/>
              <a:t>Werin</a:t>
            </a:r>
            <a:r>
              <a:rPr lang="en-US" sz="1800" dirty="0"/>
              <a:t> </a:t>
            </a:r>
            <a:r>
              <a:rPr lang="en-US" sz="1800" dirty="0">
                <a:hlinkClick r:id="rId9"/>
              </a:rPr>
              <a:t>https://youtu.be/2TJMFlkyFwc</a:t>
            </a:r>
            <a:r>
              <a:rPr lang="en-US" sz="1800" dirty="0"/>
              <a:t> </a:t>
            </a:r>
          </a:p>
          <a:p>
            <a:pPr eaLnBrk="1" hangingPunct="1">
              <a:defRPr/>
            </a:pPr>
            <a:r>
              <a:rPr lang="en-US" sz="1800" dirty="0"/>
              <a:t>SOLARIS synchrotron - How does it work? </a:t>
            </a:r>
            <a:r>
              <a:rPr lang="en-US" sz="1800" dirty="0">
                <a:hlinkClick r:id="rId10"/>
              </a:rPr>
              <a:t>https://youtu.be/McPodwqR5ww</a:t>
            </a:r>
            <a:r>
              <a:rPr lang="en-US" sz="1800" dirty="0"/>
              <a:t> </a:t>
            </a:r>
          </a:p>
          <a:p>
            <a:pPr eaLnBrk="1" hangingPunct="1">
              <a:defRPr/>
            </a:pPr>
            <a:r>
              <a:rPr lang="en-US" sz="1800" dirty="0"/>
              <a:t>ESRF, the European Synchrotron </a:t>
            </a:r>
            <a:r>
              <a:rPr lang="en-US" sz="1800" dirty="0">
                <a:hlinkClick r:id="rId11"/>
              </a:rPr>
              <a:t>https://youtu.be/3fEIS6pbhIo</a:t>
            </a:r>
            <a:r>
              <a:rPr lang="en-US" sz="1800" dirty="0"/>
              <a:t> | ESRF-EBS, a revolutionary new synchrotron </a:t>
            </a:r>
            <a:r>
              <a:rPr lang="en-US" sz="1800" dirty="0">
                <a:hlinkClick r:id="rId12"/>
              </a:rPr>
              <a:t>https://youtu.be/tCwJ_CB2cyM</a:t>
            </a:r>
            <a:r>
              <a:rPr lang="en-US" sz="1800" dirty="0"/>
              <a:t> </a:t>
            </a:r>
          </a:p>
          <a:p>
            <a:pPr eaLnBrk="1" hangingPunct="1">
              <a:defRPr/>
            </a:pPr>
            <a:r>
              <a:rPr lang="en-US" sz="1800" dirty="0"/>
              <a:t>24 hours in a synchrotron. nature video </a:t>
            </a:r>
            <a:r>
              <a:rPr lang="en-US" sz="1800" dirty="0">
                <a:hlinkClick r:id="rId13"/>
              </a:rPr>
              <a:t>https://youtu.be/UsJ1j4_1Di0</a:t>
            </a:r>
            <a:r>
              <a:rPr lang="en-US" sz="1800" dirty="0"/>
              <a:t> </a:t>
            </a:r>
          </a:p>
        </p:txBody>
      </p:sp>
      <p:pic>
        <p:nvPicPr>
          <p:cNvPr id="4" name="Picture 3">
            <a:extLst>
              <a:ext uri="{FF2B5EF4-FFF2-40B4-BE49-F238E27FC236}">
                <a16:creationId xmlns:a16="http://schemas.microsoft.com/office/drawing/2014/main" id="{65905D40-5ECD-8F55-4118-8762305EEFF8}"/>
              </a:ext>
            </a:extLst>
          </p:cNvPr>
          <p:cNvPicPr>
            <a:picLocks noChangeAspect="1"/>
          </p:cNvPicPr>
          <p:nvPr/>
        </p:nvPicPr>
        <p:blipFill>
          <a:blip r:embed="rId14"/>
          <a:stretch>
            <a:fillRect/>
          </a:stretch>
        </p:blipFill>
        <p:spPr>
          <a:xfrm>
            <a:off x="9799938" y="1730632"/>
            <a:ext cx="2057400" cy="2032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318"/>
        <p:cNvGrpSpPr/>
        <p:nvPr/>
      </p:nvGrpSpPr>
      <p:grpSpPr>
        <a:xfrm>
          <a:off x="0" y="0"/>
          <a:ext cx="0" cy="0"/>
          <a:chOff x="0" y="0"/>
          <a:chExt cx="0" cy="0"/>
        </a:xfrm>
      </p:grpSpPr>
      <p:pic>
        <p:nvPicPr>
          <p:cNvPr id="2319" name="Google Shape;2319;p12"/>
          <p:cNvPicPr preferRelativeResize="0"/>
          <p:nvPr/>
        </p:nvPicPr>
        <p:blipFill rotWithShape="1">
          <a:blip r:embed="rId3">
            <a:alphaModFix/>
          </a:blip>
          <a:srcRect/>
          <a:stretch/>
        </p:blipFill>
        <p:spPr>
          <a:xfrm>
            <a:off x="1847851" y="1125538"/>
            <a:ext cx="8569325" cy="4767262"/>
          </a:xfrm>
          <a:prstGeom prst="rect">
            <a:avLst/>
          </a:prstGeom>
          <a:noFill/>
          <a:ln>
            <a:noFill/>
          </a:ln>
        </p:spPr>
      </p:pic>
      <p:sp>
        <p:nvSpPr>
          <p:cNvPr id="2320" name="Google Shape;2320;p12"/>
          <p:cNvSpPr/>
          <p:nvPr/>
        </p:nvSpPr>
        <p:spPr>
          <a:xfrm>
            <a:off x="1668463" y="115889"/>
            <a:ext cx="8928100" cy="649287"/>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66CC"/>
              </a:buClr>
              <a:buSzPts val="3200"/>
              <a:buFont typeface="Calibri"/>
              <a:buNone/>
              <a:tabLst/>
              <a:defRPr/>
            </a:pPr>
            <a:r>
              <a:rPr kumimoji="0" lang="en-US" sz="3200" b="1" i="0" u="none" strike="noStrike" kern="0" cap="none" spc="0" normalizeH="0" baseline="0" noProof="0">
                <a:ln>
                  <a:noFill/>
                </a:ln>
                <a:solidFill>
                  <a:srgbClr val="0066CC"/>
                </a:solidFill>
                <a:effectLst/>
                <a:uLnTx/>
                <a:uFillTx/>
                <a:latin typeface="Calibri"/>
                <a:ea typeface="Calibri"/>
                <a:cs typeface="Calibri"/>
                <a:sym typeface="Calibri"/>
              </a:rPr>
              <a:t>"Topological" superconductivity in Fe-SC</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1" name="Google Shape;2321;p12"/>
          <p:cNvSpPr txBox="1"/>
          <p:nvPr/>
        </p:nvSpPr>
        <p:spPr>
          <a:xfrm>
            <a:off x="2424113" y="6056313"/>
            <a:ext cx="8139112" cy="646112"/>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66CC"/>
              </a:buClr>
              <a:buSzPts val="1800"/>
              <a:buFont typeface="Arial"/>
              <a:buNone/>
              <a:tabLst/>
              <a:defRPr/>
            </a:pPr>
            <a:r>
              <a:rPr kumimoji="0" lang="en-US" sz="1800" b="0" i="0" u="none" strike="noStrike" kern="0" cap="none" spc="0" normalizeH="0" baseline="0" noProof="0">
                <a:ln>
                  <a:noFill/>
                </a:ln>
                <a:solidFill>
                  <a:srgbClr val="0066CC"/>
                </a:solidFill>
                <a:effectLst/>
                <a:uLnTx/>
                <a:uFillTx/>
                <a:latin typeface="Arial"/>
                <a:ea typeface="Arial"/>
                <a:cs typeface="Arial"/>
                <a:sym typeface="Arial"/>
              </a:rPr>
              <a:t>LTP 38, 888 (2012); JSNM 26, 2837-2841 (2013); PRB 88, 134501 (2013); PRB 89, 064514 (2014), </a:t>
            </a:r>
            <a:r>
              <a:rPr kumimoji="0" lang="en-US" sz="1800" b="0" i="0" u="sng" strike="noStrike" kern="0" cap="none" spc="0" normalizeH="0" baseline="0" noProof="0">
                <a:ln>
                  <a:noFill/>
                </a:ln>
                <a:solidFill>
                  <a:srgbClr val="0066CC"/>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LTP (2018)</a:t>
            </a:r>
            <a:r>
              <a:rPr kumimoji="0" lang="en-US" sz="1800" b="0" i="0" u="none" strike="noStrike" kern="0" cap="none" spc="0" normalizeH="0" baseline="0" noProof="0">
                <a:ln>
                  <a:noFill/>
                </a:ln>
                <a:solidFill>
                  <a:srgbClr val="0066CC"/>
                </a:solidFill>
                <a:effectLst/>
                <a:uLnTx/>
                <a:uFillTx/>
                <a:latin typeface="Arial"/>
                <a:ea typeface="Arial"/>
                <a:cs typeface="Arial"/>
                <a:sym typeface="Arial"/>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pic>
        <p:nvPicPr>
          <p:cNvPr id="2327" name="Google Shape;2327;p13"/>
          <p:cNvPicPr preferRelativeResize="0"/>
          <p:nvPr/>
        </p:nvPicPr>
        <p:blipFill rotWithShape="1">
          <a:blip r:embed="rId3">
            <a:alphaModFix/>
          </a:blip>
          <a:srcRect/>
          <a:stretch/>
        </p:blipFill>
        <p:spPr>
          <a:xfrm>
            <a:off x="5293731" y="2555017"/>
            <a:ext cx="5832475" cy="4105275"/>
          </a:xfrm>
          <a:prstGeom prst="rect">
            <a:avLst/>
          </a:prstGeom>
          <a:noFill/>
          <a:ln>
            <a:noFill/>
          </a:ln>
        </p:spPr>
      </p:pic>
      <p:sp>
        <p:nvSpPr>
          <p:cNvPr id="2328" name="Google Shape;2328;p13"/>
          <p:cNvSpPr/>
          <p:nvPr/>
        </p:nvSpPr>
        <p:spPr>
          <a:xfrm>
            <a:off x="2070440" y="300038"/>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9" name="Google Shape;2329;p13"/>
          <p:cNvSpPr/>
          <p:nvPr/>
        </p:nvSpPr>
        <p:spPr>
          <a:xfrm rot="10800000" flipH="1">
            <a:off x="4086565" y="300037"/>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0" name="Google Shape;2330;p13"/>
          <p:cNvSpPr/>
          <p:nvPr/>
        </p:nvSpPr>
        <p:spPr>
          <a:xfrm>
            <a:off x="4086565" y="1293812"/>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331" name="Google Shape;2331;p13"/>
          <p:cNvGrpSpPr/>
          <p:nvPr/>
        </p:nvGrpSpPr>
        <p:grpSpPr>
          <a:xfrm>
            <a:off x="4281828" y="527050"/>
            <a:ext cx="1176337" cy="1147763"/>
            <a:chOff x="1746" y="482"/>
            <a:chExt cx="907" cy="908"/>
          </a:xfrm>
        </p:grpSpPr>
        <p:sp>
          <p:nvSpPr>
            <p:cNvPr id="2332" name="Google Shape;2332;p13"/>
            <p:cNvSpPr/>
            <p:nvPr/>
          </p:nvSpPr>
          <p:spPr>
            <a:xfrm>
              <a:off x="2198"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3" name="Google Shape;2333;p13"/>
            <p:cNvSpPr/>
            <p:nvPr/>
          </p:nvSpPr>
          <p:spPr>
            <a:xfrm flipH="1">
              <a:off x="1746"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4" name="Google Shape;2334;p13"/>
            <p:cNvSpPr/>
            <p:nvPr/>
          </p:nvSpPr>
          <p:spPr>
            <a:xfrm rot="10800000" flipH="1">
              <a:off x="2198"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5" name="Google Shape;2335;p13"/>
            <p:cNvSpPr/>
            <p:nvPr/>
          </p:nvSpPr>
          <p:spPr>
            <a:xfrm rot="10800000">
              <a:off x="1746"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336" name="Google Shape;2336;p13"/>
          <p:cNvSpPr/>
          <p:nvPr/>
        </p:nvSpPr>
        <p:spPr>
          <a:xfrm>
            <a:off x="4086565" y="300038"/>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7" name="Google Shape;2337;p13"/>
          <p:cNvSpPr/>
          <p:nvPr/>
        </p:nvSpPr>
        <p:spPr>
          <a:xfrm rot="-2700000">
            <a:off x="4321515" y="536574"/>
            <a:ext cx="1114425" cy="1117600"/>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8" name="Google Shape;2338;p13"/>
          <p:cNvSpPr/>
          <p:nvPr/>
        </p:nvSpPr>
        <p:spPr>
          <a:xfrm>
            <a:off x="6102690" y="300038"/>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9" name="Google Shape;2339;p13"/>
          <p:cNvSpPr/>
          <p:nvPr/>
        </p:nvSpPr>
        <p:spPr>
          <a:xfrm rot="-2700000">
            <a:off x="6337640" y="536574"/>
            <a:ext cx="1114425" cy="1117600"/>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0" name="Google Shape;2340;p13"/>
          <p:cNvSpPr/>
          <p:nvPr/>
        </p:nvSpPr>
        <p:spPr>
          <a:xfrm rot="10800000">
            <a:off x="5086690" y="303212"/>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1" name="Google Shape;2341;p13"/>
          <p:cNvSpPr/>
          <p:nvPr/>
        </p:nvSpPr>
        <p:spPr>
          <a:xfrm flipH="1">
            <a:off x="5086690" y="1296987"/>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2" name="Google Shape;2342;p13"/>
          <p:cNvSpPr/>
          <p:nvPr/>
        </p:nvSpPr>
        <p:spPr>
          <a:xfrm rot="10800000" flipH="1">
            <a:off x="2079965" y="312737"/>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3" name="Google Shape;2343;p13"/>
          <p:cNvSpPr/>
          <p:nvPr/>
        </p:nvSpPr>
        <p:spPr>
          <a:xfrm>
            <a:off x="2079965" y="1306512"/>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4" name="Google Shape;2344;p13"/>
          <p:cNvSpPr/>
          <p:nvPr/>
        </p:nvSpPr>
        <p:spPr>
          <a:xfrm rot="10800000">
            <a:off x="3080090" y="315912"/>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5" name="Google Shape;2345;p13"/>
          <p:cNvSpPr/>
          <p:nvPr/>
        </p:nvSpPr>
        <p:spPr>
          <a:xfrm flipH="1">
            <a:off x="3080090" y="1309687"/>
            <a:ext cx="593725" cy="590550"/>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6" name="Google Shape;2346;p13"/>
          <p:cNvSpPr/>
          <p:nvPr/>
        </p:nvSpPr>
        <p:spPr>
          <a:xfrm rot="10800000" flipH="1">
            <a:off x="6102690" y="303212"/>
            <a:ext cx="593725" cy="590550"/>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7" name="Google Shape;2347;p13"/>
          <p:cNvSpPr/>
          <p:nvPr/>
        </p:nvSpPr>
        <p:spPr>
          <a:xfrm>
            <a:off x="6102690" y="1296987"/>
            <a:ext cx="593725" cy="590550"/>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348" name="Google Shape;2348;p13"/>
          <p:cNvGrpSpPr/>
          <p:nvPr/>
        </p:nvGrpSpPr>
        <p:grpSpPr>
          <a:xfrm>
            <a:off x="6297953" y="530225"/>
            <a:ext cx="1176337" cy="1147763"/>
            <a:chOff x="1746" y="482"/>
            <a:chExt cx="907" cy="908"/>
          </a:xfrm>
        </p:grpSpPr>
        <p:sp>
          <p:nvSpPr>
            <p:cNvPr id="2349" name="Google Shape;2349;p13"/>
            <p:cNvSpPr/>
            <p:nvPr/>
          </p:nvSpPr>
          <p:spPr>
            <a:xfrm>
              <a:off x="2198"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0" name="Google Shape;2350;p13"/>
            <p:cNvSpPr/>
            <p:nvPr/>
          </p:nvSpPr>
          <p:spPr>
            <a:xfrm flipH="1">
              <a:off x="1746"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1" name="Google Shape;2351;p13"/>
            <p:cNvSpPr/>
            <p:nvPr/>
          </p:nvSpPr>
          <p:spPr>
            <a:xfrm rot="10800000" flipH="1">
              <a:off x="2198"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2" name="Google Shape;2352;p13"/>
            <p:cNvSpPr/>
            <p:nvPr/>
          </p:nvSpPr>
          <p:spPr>
            <a:xfrm rot="10800000">
              <a:off x="1746"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353" name="Google Shape;2353;p13"/>
          <p:cNvSpPr/>
          <p:nvPr/>
        </p:nvSpPr>
        <p:spPr>
          <a:xfrm rot="10800000">
            <a:off x="7102815" y="306387"/>
            <a:ext cx="593725" cy="590550"/>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4" name="Google Shape;2354;p13"/>
          <p:cNvSpPr/>
          <p:nvPr/>
        </p:nvSpPr>
        <p:spPr>
          <a:xfrm flipH="1">
            <a:off x="7102815" y="1300162"/>
            <a:ext cx="593725" cy="590550"/>
          </a:xfrm>
          <a:custGeom>
            <a:avLst/>
            <a:gdLst/>
            <a:ahLst/>
            <a:cxnLst/>
            <a:rect l="l" t="t" r="r" b="b"/>
            <a:pathLst>
              <a:path w="499" h="486" extrusionOk="0">
                <a:moveTo>
                  <a:pt x="0" y="2"/>
                </a:moveTo>
                <a:cubicBezTo>
                  <a:pt x="193" y="0"/>
                  <a:pt x="499" y="0"/>
                  <a:pt x="499" y="486"/>
                </a:cubicBezTo>
              </a:path>
            </a:pathLst>
          </a:custGeom>
          <a:noFill/>
          <a:ln w="38100"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5" name="Google Shape;2355;p13"/>
          <p:cNvSpPr/>
          <p:nvPr/>
        </p:nvSpPr>
        <p:spPr>
          <a:xfrm>
            <a:off x="6704352" y="1679574"/>
            <a:ext cx="392112" cy="381000"/>
          </a:xfrm>
          <a:prstGeom prst="ellipse">
            <a:avLst/>
          </a:prstGeom>
          <a:no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6" name="Google Shape;2356;p13"/>
          <p:cNvSpPr/>
          <p:nvPr/>
        </p:nvSpPr>
        <p:spPr>
          <a:xfrm>
            <a:off x="6704352" y="136524"/>
            <a:ext cx="392112" cy="381000"/>
          </a:xfrm>
          <a:prstGeom prst="ellipse">
            <a:avLst/>
          </a:prstGeom>
          <a:no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7" name="Google Shape;2357;p13"/>
          <p:cNvSpPr/>
          <p:nvPr/>
        </p:nvSpPr>
        <p:spPr>
          <a:xfrm>
            <a:off x="5913777" y="900112"/>
            <a:ext cx="392112" cy="381000"/>
          </a:xfrm>
          <a:prstGeom prst="ellipse">
            <a:avLst/>
          </a:prstGeom>
          <a:no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8" name="Google Shape;2358;p13"/>
          <p:cNvSpPr/>
          <p:nvPr/>
        </p:nvSpPr>
        <p:spPr>
          <a:xfrm>
            <a:off x="7488577" y="895349"/>
            <a:ext cx="392112" cy="381000"/>
          </a:xfrm>
          <a:prstGeom prst="ellipse">
            <a:avLst/>
          </a:prstGeom>
          <a:no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9" name="Google Shape;2359;p13"/>
          <p:cNvSpPr/>
          <p:nvPr/>
        </p:nvSpPr>
        <p:spPr>
          <a:xfrm rot="2700000">
            <a:off x="6376533" y="1416843"/>
            <a:ext cx="217488" cy="120650"/>
          </a:xfrm>
          <a:prstGeom prst="ellipse">
            <a:avLst/>
          </a:prstGeom>
          <a:noFill/>
          <a:ln w="5715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60" name="Google Shape;2360;p13"/>
          <p:cNvSpPr/>
          <p:nvPr/>
        </p:nvSpPr>
        <p:spPr>
          <a:xfrm rot="2700000">
            <a:off x="7176634" y="640556"/>
            <a:ext cx="217487" cy="120650"/>
          </a:xfrm>
          <a:prstGeom prst="ellipse">
            <a:avLst/>
          </a:prstGeom>
          <a:noFill/>
          <a:ln w="5715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361" name="Google Shape;2361;p13"/>
          <p:cNvGrpSpPr/>
          <p:nvPr/>
        </p:nvGrpSpPr>
        <p:grpSpPr>
          <a:xfrm flipH="1">
            <a:off x="6377634" y="582126"/>
            <a:ext cx="1040787" cy="1013799"/>
            <a:chOff x="4759" y="511"/>
            <a:chExt cx="656" cy="639"/>
          </a:xfrm>
        </p:grpSpPr>
        <p:sp>
          <p:nvSpPr>
            <p:cNvPr id="2362" name="Google Shape;2362;p13"/>
            <p:cNvSpPr/>
            <p:nvPr/>
          </p:nvSpPr>
          <p:spPr>
            <a:xfrm rot="2700000">
              <a:off x="4766" y="1036"/>
              <a:ext cx="137" cy="76"/>
            </a:xfrm>
            <a:prstGeom prst="ellipse">
              <a:avLst/>
            </a:prstGeom>
            <a:noFill/>
            <a:ln w="5715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63" name="Google Shape;2363;p13"/>
            <p:cNvSpPr/>
            <p:nvPr/>
          </p:nvSpPr>
          <p:spPr>
            <a:xfrm rot="2700000">
              <a:off x="5271" y="548"/>
              <a:ext cx="137" cy="76"/>
            </a:xfrm>
            <a:prstGeom prst="ellipse">
              <a:avLst/>
            </a:prstGeom>
            <a:noFill/>
            <a:ln w="5715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364" name="Google Shape;2364;p13"/>
          <p:cNvSpPr txBox="1"/>
          <p:nvPr/>
        </p:nvSpPr>
        <p:spPr>
          <a:xfrm>
            <a:off x="164647" y="146049"/>
            <a:ext cx="2070100" cy="461962"/>
          </a:xfrm>
          <a:prstGeom prst="rect">
            <a:avLst/>
          </a:prstGeom>
          <a:solidFill>
            <a:schemeClr val="lt1"/>
          </a:solid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66CC"/>
              </a:buClr>
              <a:buSzPts val="2400"/>
              <a:buFont typeface="Arial"/>
              <a:buNone/>
              <a:tabLst/>
              <a:defRPr/>
            </a:pPr>
            <a:r>
              <a:rPr kumimoji="0" lang="en-US" sz="2400" b="0" i="0" u="none" strike="noStrike" kern="0" cap="none" spc="0" normalizeH="0" baseline="0" noProof="0">
                <a:ln>
                  <a:noFill/>
                </a:ln>
                <a:solidFill>
                  <a:srgbClr val="0066CC"/>
                </a:solidFill>
                <a:effectLst/>
                <a:uLnTx/>
                <a:uFillTx/>
                <a:latin typeface="Arial"/>
                <a:ea typeface="Arial"/>
                <a:cs typeface="Arial"/>
                <a:sym typeface="Arial"/>
              </a:rPr>
              <a:t>Nodal nesting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365" name="Google Shape;2365;p13"/>
          <p:cNvPicPr preferRelativeResize="0"/>
          <p:nvPr/>
        </p:nvPicPr>
        <p:blipFill rotWithShape="1">
          <a:blip r:embed="rId4">
            <a:alphaModFix/>
          </a:blip>
          <a:srcRect/>
          <a:stretch/>
        </p:blipFill>
        <p:spPr>
          <a:xfrm>
            <a:off x="448583" y="2309814"/>
            <a:ext cx="4425043" cy="4341552"/>
          </a:xfrm>
          <a:prstGeom prst="rect">
            <a:avLst/>
          </a:prstGeom>
          <a:noFill/>
          <a:ln>
            <a:noFill/>
          </a:ln>
        </p:spPr>
      </p:pic>
      <p:pic>
        <p:nvPicPr>
          <p:cNvPr id="2366" name="Google Shape;2366;p13"/>
          <p:cNvPicPr preferRelativeResize="0"/>
          <p:nvPr/>
        </p:nvPicPr>
        <p:blipFill rotWithShape="1">
          <a:blip r:embed="rId5">
            <a:alphaModFix/>
          </a:blip>
          <a:srcRect/>
          <a:stretch/>
        </p:blipFill>
        <p:spPr>
          <a:xfrm>
            <a:off x="8370888" y="127252"/>
            <a:ext cx="2286000" cy="2147887"/>
          </a:xfrm>
          <a:prstGeom prst="rect">
            <a:avLst/>
          </a:prstGeom>
          <a:noFill/>
          <a:ln>
            <a:noFill/>
          </a:ln>
        </p:spPr>
      </p:pic>
      <p:cxnSp>
        <p:nvCxnSpPr>
          <p:cNvPr id="2367" name="Google Shape;2367;p13"/>
          <p:cNvCxnSpPr/>
          <p:nvPr/>
        </p:nvCxnSpPr>
        <p:spPr>
          <a:xfrm rot="10800000" flipH="1">
            <a:off x="2337279" y="535400"/>
            <a:ext cx="790575" cy="793186"/>
          </a:xfrm>
          <a:prstGeom prst="straightConnector1">
            <a:avLst/>
          </a:prstGeom>
          <a:noFill/>
          <a:ln w="38100" cap="flat" cmpd="sng">
            <a:solidFill>
              <a:srgbClr val="C00000"/>
            </a:solidFill>
            <a:prstDash val="solid"/>
            <a:miter lim="800000"/>
            <a:headEnd type="none" w="sm" len="sm"/>
            <a:tailEnd type="stealth" w="med" len="med"/>
          </a:ln>
        </p:spPr>
      </p:cxnSp>
      <p:cxnSp>
        <p:nvCxnSpPr>
          <p:cNvPr id="2368" name="Google Shape;2368;p13"/>
          <p:cNvCxnSpPr/>
          <p:nvPr/>
        </p:nvCxnSpPr>
        <p:spPr>
          <a:xfrm rot="10800000" flipH="1">
            <a:off x="2626422" y="851430"/>
            <a:ext cx="790575" cy="793186"/>
          </a:xfrm>
          <a:prstGeom prst="straightConnector1">
            <a:avLst/>
          </a:prstGeom>
          <a:noFill/>
          <a:ln w="38100" cap="flat" cmpd="sng">
            <a:solidFill>
              <a:srgbClr val="C00000"/>
            </a:solidFill>
            <a:prstDash val="solid"/>
            <a:miter lim="800000"/>
            <a:headEnd type="none" w="sm" len="sm"/>
            <a:tailEnd type="stealth" w="med" len="med"/>
          </a:ln>
        </p:spPr>
      </p:cxn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373"/>
        <p:cNvGrpSpPr/>
        <p:nvPr/>
      </p:nvGrpSpPr>
      <p:grpSpPr>
        <a:xfrm>
          <a:off x="0" y="0"/>
          <a:ext cx="0" cy="0"/>
          <a:chOff x="0" y="0"/>
          <a:chExt cx="0" cy="0"/>
        </a:xfrm>
      </p:grpSpPr>
      <p:pic>
        <p:nvPicPr>
          <p:cNvPr id="2374" name="Google Shape;2374;p14"/>
          <p:cNvPicPr preferRelativeResize="0"/>
          <p:nvPr/>
        </p:nvPicPr>
        <p:blipFill rotWithShape="1">
          <a:blip r:embed="rId3">
            <a:alphaModFix/>
          </a:blip>
          <a:srcRect/>
          <a:stretch/>
        </p:blipFill>
        <p:spPr>
          <a:xfrm>
            <a:off x="7239288" y="2152125"/>
            <a:ext cx="4568230" cy="4482037"/>
          </a:xfrm>
          <a:prstGeom prst="rect">
            <a:avLst/>
          </a:prstGeom>
          <a:noFill/>
          <a:ln>
            <a:noFill/>
          </a:ln>
        </p:spPr>
      </p:pic>
      <p:pic>
        <p:nvPicPr>
          <p:cNvPr id="2375" name="Google Shape;2375;p14"/>
          <p:cNvPicPr preferRelativeResize="0"/>
          <p:nvPr/>
        </p:nvPicPr>
        <p:blipFill rotWithShape="1">
          <a:blip r:embed="rId4">
            <a:alphaModFix/>
          </a:blip>
          <a:srcRect/>
          <a:stretch/>
        </p:blipFill>
        <p:spPr>
          <a:xfrm>
            <a:off x="570780" y="2528887"/>
            <a:ext cx="5832475" cy="4105275"/>
          </a:xfrm>
          <a:prstGeom prst="rect">
            <a:avLst/>
          </a:prstGeom>
          <a:noFill/>
          <a:ln>
            <a:noFill/>
          </a:ln>
        </p:spPr>
      </p:pic>
      <p:grpSp>
        <p:nvGrpSpPr>
          <p:cNvPr id="2376" name="Google Shape;2376;p14"/>
          <p:cNvGrpSpPr/>
          <p:nvPr/>
        </p:nvGrpSpPr>
        <p:grpSpPr>
          <a:xfrm>
            <a:off x="3134015" y="318934"/>
            <a:ext cx="1584325" cy="1584325"/>
            <a:chOff x="521" y="391"/>
            <a:chExt cx="998" cy="998"/>
          </a:xfrm>
        </p:grpSpPr>
        <p:sp>
          <p:nvSpPr>
            <p:cNvPr id="2377" name="Google Shape;2377;p14"/>
            <p:cNvSpPr/>
            <p:nvPr/>
          </p:nvSpPr>
          <p:spPr>
            <a:xfrm rot="10800000">
              <a:off x="1064" y="391"/>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78" name="Google Shape;2378;p14"/>
            <p:cNvSpPr/>
            <p:nvPr/>
          </p:nvSpPr>
          <p:spPr>
            <a:xfrm rot="10800000" flipH="1">
              <a:off x="521" y="391"/>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79" name="Google Shape;2379;p14"/>
            <p:cNvSpPr/>
            <p:nvPr/>
          </p:nvSpPr>
          <p:spPr>
            <a:xfrm flipH="1">
              <a:off x="1064" y="937"/>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0" name="Google Shape;2380;p14"/>
            <p:cNvSpPr/>
            <p:nvPr/>
          </p:nvSpPr>
          <p:spPr>
            <a:xfrm>
              <a:off x="521" y="937"/>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381" name="Google Shape;2381;p14"/>
          <p:cNvSpPr/>
          <p:nvPr/>
        </p:nvSpPr>
        <p:spPr>
          <a:xfrm>
            <a:off x="3134015" y="318934"/>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382" name="Google Shape;2382;p14"/>
          <p:cNvGrpSpPr/>
          <p:nvPr/>
        </p:nvGrpSpPr>
        <p:grpSpPr>
          <a:xfrm>
            <a:off x="5150140" y="318934"/>
            <a:ext cx="1584325" cy="1584325"/>
            <a:chOff x="521" y="391"/>
            <a:chExt cx="998" cy="998"/>
          </a:xfrm>
        </p:grpSpPr>
        <p:sp>
          <p:nvSpPr>
            <p:cNvPr id="2383" name="Google Shape;2383;p14"/>
            <p:cNvSpPr/>
            <p:nvPr/>
          </p:nvSpPr>
          <p:spPr>
            <a:xfrm rot="10800000">
              <a:off x="1064" y="391"/>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4" name="Google Shape;2384;p14"/>
            <p:cNvSpPr/>
            <p:nvPr/>
          </p:nvSpPr>
          <p:spPr>
            <a:xfrm rot="10800000" flipH="1">
              <a:off x="521" y="391"/>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5" name="Google Shape;2385;p14"/>
            <p:cNvSpPr/>
            <p:nvPr/>
          </p:nvSpPr>
          <p:spPr>
            <a:xfrm flipH="1">
              <a:off x="1064" y="937"/>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6" name="Google Shape;2386;p14"/>
            <p:cNvSpPr/>
            <p:nvPr/>
          </p:nvSpPr>
          <p:spPr>
            <a:xfrm>
              <a:off x="521" y="937"/>
              <a:ext cx="455" cy="452"/>
            </a:xfrm>
            <a:custGeom>
              <a:avLst/>
              <a:gdLst/>
              <a:ahLst/>
              <a:cxnLst/>
              <a:rect l="l" t="t" r="r" b="b"/>
              <a:pathLst>
                <a:path w="499" h="486" extrusionOk="0">
                  <a:moveTo>
                    <a:pt x="0" y="2"/>
                  </a:moveTo>
                  <a:cubicBezTo>
                    <a:pt x="193" y="0"/>
                    <a:pt x="499" y="0"/>
                    <a:pt x="499" y="486"/>
                  </a:cubicBezTo>
                </a:path>
              </a:pathLst>
            </a:custGeom>
            <a:noFill/>
            <a:ln w="57150"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87" name="Google Shape;2387;p14"/>
          <p:cNvGrpSpPr/>
          <p:nvPr/>
        </p:nvGrpSpPr>
        <p:grpSpPr>
          <a:xfrm>
            <a:off x="5223165" y="390370"/>
            <a:ext cx="1439863" cy="1441450"/>
            <a:chOff x="1746" y="482"/>
            <a:chExt cx="907" cy="908"/>
          </a:xfrm>
        </p:grpSpPr>
        <p:sp>
          <p:nvSpPr>
            <p:cNvPr id="2388" name="Google Shape;2388;p14"/>
            <p:cNvSpPr/>
            <p:nvPr/>
          </p:nvSpPr>
          <p:spPr>
            <a:xfrm>
              <a:off x="2198"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9" name="Google Shape;2389;p14"/>
            <p:cNvSpPr/>
            <p:nvPr/>
          </p:nvSpPr>
          <p:spPr>
            <a:xfrm flipH="1">
              <a:off x="1746" y="482"/>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0" name="Google Shape;2390;p14"/>
            <p:cNvSpPr/>
            <p:nvPr/>
          </p:nvSpPr>
          <p:spPr>
            <a:xfrm rot="10800000" flipH="1">
              <a:off x="2198"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1" name="Google Shape;2391;p14"/>
            <p:cNvSpPr/>
            <p:nvPr/>
          </p:nvSpPr>
          <p:spPr>
            <a:xfrm rot="10800000">
              <a:off x="1746" y="938"/>
              <a:ext cx="455" cy="452"/>
            </a:xfrm>
            <a:custGeom>
              <a:avLst/>
              <a:gdLst/>
              <a:ahLst/>
              <a:cxnLst/>
              <a:rect l="l" t="t" r="r" b="b"/>
              <a:pathLst>
                <a:path w="499" h="486" extrusionOk="0">
                  <a:moveTo>
                    <a:pt x="0" y="2"/>
                  </a:moveTo>
                  <a:cubicBezTo>
                    <a:pt x="193" y="0"/>
                    <a:pt x="499" y="0"/>
                    <a:pt x="499" y="486"/>
                  </a:cubicBezTo>
                </a:path>
              </a:pathLst>
            </a:custGeom>
            <a:noFill/>
            <a:ln w="38100"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392" name="Google Shape;2392;p14"/>
          <p:cNvSpPr/>
          <p:nvPr/>
        </p:nvSpPr>
        <p:spPr>
          <a:xfrm>
            <a:off x="5150140" y="318934"/>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3" name="Google Shape;2393;p14"/>
          <p:cNvSpPr/>
          <p:nvPr/>
        </p:nvSpPr>
        <p:spPr>
          <a:xfrm rot="-2700000">
            <a:off x="5385090" y="555470"/>
            <a:ext cx="1114425" cy="1117600"/>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2394" name="Google Shape;2394;p14"/>
          <p:cNvGrpSpPr/>
          <p:nvPr/>
        </p:nvGrpSpPr>
        <p:grpSpPr>
          <a:xfrm>
            <a:off x="7166265" y="318934"/>
            <a:ext cx="1584325" cy="1584325"/>
            <a:chOff x="521" y="391"/>
            <a:chExt cx="998" cy="998"/>
          </a:xfrm>
        </p:grpSpPr>
        <p:sp>
          <p:nvSpPr>
            <p:cNvPr id="2395" name="Google Shape;2395;p14"/>
            <p:cNvSpPr/>
            <p:nvPr/>
          </p:nvSpPr>
          <p:spPr>
            <a:xfrm rot="10800000">
              <a:off x="1064" y="391"/>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6" name="Google Shape;2396;p14"/>
            <p:cNvSpPr/>
            <p:nvPr/>
          </p:nvSpPr>
          <p:spPr>
            <a:xfrm rot="10800000" flipH="1">
              <a:off x="521" y="391"/>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7" name="Google Shape;2397;p14"/>
            <p:cNvSpPr/>
            <p:nvPr/>
          </p:nvSpPr>
          <p:spPr>
            <a:xfrm flipH="1">
              <a:off x="1064" y="937"/>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8" name="Google Shape;2398;p14"/>
            <p:cNvSpPr/>
            <p:nvPr/>
          </p:nvSpPr>
          <p:spPr>
            <a:xfrm>
              <a:off x="521" y="937"/>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99" name="Google Shape;2399;p14"/>
          <p:cNvGrpSpPr/>
          <p:nvPr/>
        </p:nvGrpSpPr>
        <p:grpSpPr>
          <a:xfrm>
            <a:off x="7239290" y="390370"/>
            <a:ext cx="1439863" cy="1441450"/>
            <a:chOff x="1746" y="482"/>
            <a:chExt cx="907" cy="908"/>
          </a:xfrm>
        </p:grpSpPr>
        <p:sp>
          <p:nvSpPr>
            <p:cNvPr id="2400" name="Google Shape;2400;p14"/>
            <p:cNvSpPr/>
            <p:nvPr/>
          </p:nvSpPr>
          <p:spPr>
            <a:xfrm>
              <a:off x="2198" y="482"/>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1" name="Google Shape;2401;p14"/>
            <p:cNvSpPr/>
            <p:nvPr/>
          </p:nvSpPr>
          <p:spPr>
            <a:xfrm flipH="1">
              <a:off x="1746" y="482"/>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2" name="Google Shape;2402;p14"/>
            <p:cNvSpPr/>
            <p:nvPr/>
          </p:nvSpPr>
          <p:spPr>
            <a:xfrm rot="10800000" flipH="1">
              <a:off x="2198" y="938"/>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3" name="Google Shape;2403;p14"/>
            <p:cNvSpPr/>
            <p:nvPr/>
          </p:nvSpPr>
          <p:spPr>
            <a:xfrm rot="10800000">
              <a:off x="1746" y="938"/>
              <a:ext cx="455" cy="452"/>
            </a:xfrm>
            <a:custGeom>
              <a:avLst/>
              <a:gdLst/>
              <a:ahLst/>
              <a:cxnLst/>
              <a:rect l="l" t="t" r="r" b="b"/>
              <a:pathLst>
                <a:path w="499" h="486" extrusionOk="0">
                  <a:moveTo>
                    <a:pt x="0" y="2"/>
                  </a:moveTo>
                  <a:cubicBezTo>
                    <a:pt x="193" y="0"/>
                    <a:pt x="499" y="0"/>
                    <a:pt x="499" y="486"/>
                  </a:cubicBezTo>
                </a:path>
              </a:pathLst>
            </a:custGeom>
            <a:noFill/>
            <a:ln w="28575" cap="flat" cmpd="sng">
              <a:solidFill>
                <a:srgbClr val="C0C0C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04" name="Google Shape;2404;p14"/>
          <p:cNvSpPr/>
          <p:nvPr/>
        </p:nvSpPr>
        <p:spPr>
          <a:xfrm>
            <a:off x="7166265" y="318934"/>
            <a:ext cx="1584325" cy="1584325"/>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5" name="Google Shape;2405;p14"/>
          <p:cNvSpPr/>
          <p:nvPr/>
        </p:nvSpPr>
        <p:spPr>
          <a:xfrm rot="-2700000">
            <a:off x="7401215" y="555470"/>
            <a:ext cx="1114425" cy="1117600"/>
          </a:xfrm>
          <a:prstGeom prst="rect">
            <a:avLst/>
          </a:prstGeom>
          <a:noFill/>
          <a:ln w="9525" cap="flat" cmpd="sng">
            <a:solidFill>
              <a:schemeClr val="hlink"/>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6" name="Google Shape;2406;p14"/>
          <p:cNvSpPr/>
          <p:nvPr/>
        </p:nvSpPr>
        <p:spPr>
          <a:xfrm>
            <a:off x="7886990" y="1831821"/>
            <a:ext cx="144463" cy="144463"/>
          </a:xfrm>
          <a:prstGeom prst="ellipse">
            <a:avLst/>
          </a:prstGeom>
          <a:solidFill>
            <a:schemeClr val="accent1"/>
          </a:solidFill>
          <a:ln w="5715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7" name="Google Shape;2407;p14"/>
          <p:cNvSpPr/>
          <p:nvPr/>
        </p:nvSpPr>
        <p:spPr>
          <a:xfrm>
            <a:off x="8679152" y="1039658"/>
            <a:ext cx="144462" cy="144462"/>
          </a:xfrm>
          <a:prstGeom prst="ellipse">
            <a:avLst/>
          </a:prstGeom>
          <a:solidFill>
            <a:schemeClr val="accent1"/>
          </a:solidFill>
          <a:ln w="5715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8" name="Google Shape;2408;p14"/>
          <p:cNvSpPr/>
          <p:nvPr/>
        </p:nvSpPr>
        <p:spPr>
          <a:xfrm>
            <a:off x="7886990" y="245908"/>
            <a:ext cx="144463" cy="144462"/>
          </a:xfrm>
          <a:prstGeom prst="ellipse">
            <a:avLst/>
          </a:prstGeom>
          <a:solidFill>
            <a:schemeClr val="accent1"/>
          </a:solidFill>
          <a:ln w="5715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9" name="Google Shape;2409;p14"/>
          <p:cNvSpPr/>
          <p:nvPr/>
        </p:nvSpPr>
        <p:spPr>
          <a:xfrm>
            <a:off x="7094827" y="1038071"/>
            <a:ext cx="144462" cy="144463"/>
          </a:xfrm>
          <a:prstGeom prst="ellipse">
            <a:avLst/>
          </a:prstGeom>
          <a:solidFill>
            <a:schemeClr val="accent1"/>
          </a:solidFill>
          <a:ln w="5715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0" name="Google Shape;2410;p14"/>
          <p:cNvSpPr/>
          <p:nvPr/>
        </p:nvSpPr>
        <p:spPr>
          <a:xfrm rot="2700000">
            <a:off x="7196427" y="1303183"/>
            <a:ext cx="728663" cy="407988"/>
          </a:xfrm>
          <a:prstGeom prst="ellipse">
            <a:avLst/>
          </a:prstGeom>
          <a:noFill/>
          <a:ln w="3810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1" name="Google Shape;2411;p14"/>
          <p:cNvSpPr/>
          <p:nvPr/>
        </p:nvSpPr>
        <p:spPr>
          <a:xfrm rot="2700000">
            <a:off x="7987002" y="511020"/>
            <a:ext cx="728662" cy="407988"/>
          </a:xfrm>
          <a:prstGeom prst="ellipse">
            <a:avLst/>
          </a:prstGeom>
          <a:noFill/>
          <a:ln w="3810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2" name="Google Shape;2412;p14"/>
          <p:cNvSpPr/>
          <p:nvPr/>
        </p:nvSpPr>
        <p:spPr>
          <a:xfrm rot="8100000">
            <a:off x="7996527" y="1300009"/>
            <a:ext cx="728662" cy="407987"/>
          </a:xfrm>
          <a:prstGeom prst="ellipse">
            <a:avLst/>
          </a:prstGeom>
          <a:noFill/>
          <a:ln w="3810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3" name="Google Shape;2413;p14"/>
          <p:cNvSpPr/>
          <p:nvPr/>
        </p:nvSpPr>
        <p:spPr>
          <a:xfrm rot="8100000">
            <a:off x="7204365" y="506259"/>
            <a:ext cx="728663" cy="407987"/>
          </a:xfrm>
          <a:prstGeom prst="ellipse">
            <a:avLst/>
          </a:prstGeom>
          <a:noFill/>
          <a:ln w="38100" cap="flat" cmpd="sng">
            <a:solidFill>
              <a:srgbClr val="FF92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4" name="Google Shape;2414;p14"/>
          <p:cNvSpPr txBox="1"/>
          <p:nvPr/>
        </p:nvSpPr>
        <p:spPr>
          <a:xfrm>
            <a:off x="362240" y="230033"/>
            <a:ext cx="1897063" cy="46196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66CC"/>
              </a:buClr>
              <a:buSzPts val="2400"/>
              <a:buFont typeface="Arial"/>
              <a:buNone/>
              <a:tabLst/>
              <a:defRPr/>
            </a:pPr>
            <a:r>
              <a:rPr kumimoji="0" lang="en-US" sz="2400" b="0" i="0" u="none" strike="noStrike" kern="0" cap="none" spc="0" normalizeH="0" baseline="0" noProof="0">
                <a:ln>
                  <a:noFill/>
                </a:ln>
                <a:solidFill>
                  <a:srgbClr val="0066CC"/>
                </a:solidFill>
                <a:effectLst/>
                <a:uLnTx/>
                <a:uFillTx/>
                <a:latin typeface="Arial"/>
                <a:ea typeface="Arial"/>
                <a:cs typeface="Arial"/>
                <a:sym typeface="Arial"/>
              </a:rPr>
              <a:t>VHS nesting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5" name="Google Shape;2415;p14"/>
          <p:cNvSpPr txBox="1"/>
          <p:nvPr/>
        </p:nvSpPr>
        <p:spPr>
          <a:xfrm>
            <a:off x="7239288" y="6163539"/>
            <a:ext cx="4632326"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https://www.desmos.com/3d/2b44387285</a:t>
            </a: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2416" name="Google Shape;2416;p14"/>
          <p:cNvCxnSpPr/>
          <p:nvPr/>
        </p:nvCxnSpPr>
        <p:spPr>
          <a:xfrm rot="10800000" flipH="1">
            <a:off x="3147738" y="325129"/>
            <a:ext cx="790575" cy="793186"/>
          </a:xfrm>
          <a:prstGeom prst="straightConnector1">
            <a:avLst/>
          </a:prstGeom>
          <a:noFill/>
          <a:ln w="38100" cap="flat" cmpd="sng">
            <a:solidFill>
              <a:srgbClr val="C00000"/>
            </a:solidFill>
            <a:prstDash val="solid"/>
            <a:miter lim="800000"/>
            <a:headEnd type="none" w="sm" len="sm"/>
            <a:tailEnd type="stealth" w="med" len="med"/>
          </a:ln>
        </p:spPr>
      </p:cxnSp>
      <p:cxnSp>
        <p:nvCxnSpPr>
          <p:cNvPr id="2417" name="Google Shape;2417;p14"/>
          <p:cNvCxnSpPr/>
          <p:nvPr/>
        </p:nvCxnSpPr>
        <p:spPr>
          <a:xfrm rot="10800000" flipH="1">
            <a:off x="3924590" y="1102136"/>
            <a:ext cx="790575" cy="793186"/>
          </a:xfrm>
          <a:prstGeom prst="straightConnector1">
            <a:avLst/>
          </a:prstGeom>
          <a:noFill/>
          <a:ln w="38100" cap="flat" cmpd="sng">
            <a:solidFill>
              <a:srgbClr val="C00000"/>
            </a:solidFill>
            <a:prstDash val="solid"/>
            <a:miter lim="800000"/>
            <a:headEnd type="none" w="sm" len="sm"/>
            <a:tailEnd type="stealth" w="med" len="med"/>
          </a:ln>
        </p:spPr>
      </p:cxn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422"/>
        <p:cNvGrpSpPr/>
        <p:nvPr/>
      </p:nvGrpSpPr>
      <p:grpSpPr>
        <a:xfrm>
          <a:off x="0" y="0"/>
          <a:ext cx="0" cy="0"/>
          <a:chOff x="0" y="0"/>
          <a:chExt cx="0" cy="0"/>
        </a:xfrm>
      </p:grpSpPr>
      <p:sp>
        <p:nvSpPr>
          <p:cNvPr id="2423" name="Google Shape;2423;p15"/>
          <p:cNvSpPr/>
          <p:nvPr/>
        </p:nvSpPr>
        <p:spPr>
          <a:xfrm>
            <a:off x="1668781" y="85726"/>
            <a:ext cx="8805546" cy="752475"/>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66CC"/>
              </a:buClr>
              <a:buSzPts val="3600"/>
              <a:buFont typeface="Calibri"/>
              <a:buNone/>
              <a:tabLst/>
              <a:defRPr/>
            </a:pPr>
            <a:r>
              <a:rPr kumimoji="0" lang="en-US" sz="3600" b="1" i="0" u="none" strike="noStrike" kern="0" cap="none" spc="0" normalizeH="0" baseline="0" noProof="0">
                <a:ln>
                  <a:noFill/>
                </a:ln>
                <a:solidFill>
                  <a:srgbClr val="0066CC"/>
                </a:solidFill>
                <a:effectLst/>
                <a:uLnTx/>
                <a:uFillTx/>
                <a:latin typeface="Calibri"/>
                <a:ea typeface="Calibri"/>
                <a:cs typeface="Calibri"/>
                <a:sym typeface="Calibri"/>
              </a:rPr>
              <a:t>SDW and superconductivity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2424;p15"/>
          <p:cNvSpPr txBox="1"/>
          <p:nvPr/>
        </p:nvSpPr>
        <p:spPr>
          <a:xfrm>
            <a:off x="3048000" y="6445250"/>
            <a:ext cx="7469188" cy="33655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A. A. Kordyuk </a:t>
            </a:r>
            <a:r>
              <a:rPr kumimoji="0" lang="en-US" sz="1600" b="0" i="1" u="none" strike="noStrike" kern="0" cap="none" spc="0" normalizeH="0" baseline="0" noProof="0">
                <a:ln>
                  <a:noFill/>
                </a:ln>
                <a:solidFill>
                  <a:srgbClr val="000000"/>
                </a:solidFill>
                <a:effectLst/>
                <a:uLnTx/>
                <a:uFillTx/>
                <a:latin typeface="Arial"/>
                <a:ea typeface="Arial"/>
                <a:cs typeface="Arial"/>
                <a:sym typeface="Arial"/>
              </a:rPr>
              <a:t>Low Temp. Phys.</a:t>
            </a:r>
            <a:r>
              <a:rPr kumimoji="0" lang="en-US" sz="1600" b="0" i="0" u="none" strike="noStrike" kern="0" cap="none" spc="0" normalizeH="0" baseline="0" noProof="0">
                <a:ln>
                  <a:noFill/>
                </a:ln>
                <a:solidFill>
                  <a:srgbClr val="000000"/>
                </a:solidFill>
                <a:effectLst/>
                <a:uLnTx/>
                <a:uFillTx/>
                <a:latin typeface="Arial"/>
                <a:ea typeface="Arial"/>
                <a:cs typeface="Arial"/>
                <a:sym typeface="Arial"/>
              </a:rPr>
              <a:t> (2018)</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425" name="Google Shape;2425;p15"/>
          <p:cNvPicPr preferRelativeResize="0"/>
          <p:nvPr/>
        </p:nvPicPr>
        <p:blipFill rotWithShape="1">
          <a:blip r:embed="rId3">
            <a:alphaModFix/>
          </a:blip>
          <a:srcRect/>
          <a:stretch/>
        </p:blipFill>
        <p:spPr>
          <a:xfrm>
            <a:off x="1898046" y="1528624"/>
            <a:ext cx="8650288" cy="4289425"/>
          </a:xfrm>
          <a:prstGeom prst="rect">
            <a:avLst/>
          </a:prstGeom>
          <a:noFill/>
          <a:ln>
            <a:noFill/>
          </a:ln>
        </p:spPr>
      </p:pic>
      <p:sp>
        <p:nvSpPr>
          <p:cNvPr id="2426" name="Google Shape;2426;p15"/>
          <p:cNvSpPr txBox="1"/>
          <p:nvPr/>
        </p:nvSpPr>
        <p:spPr>
          <a:xfrm>
            <a:off x="2096484" y="5554464"/>
            <a:ext cx="1427162" cy="3698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VHs nesting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2427;p15"/>
          <p:cNvSpPr txBox="1"/>
          <p:nvPr/>
        </p:nvSpPr>
        <p:spPr>
          <a:xfrm>
            <a:off x="2096484" y="1142861"/>
            <a:ext cx="1593850" cy="368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Nodal nesting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432"/>
        <p:cNvGrpSpPr/>
        <p:nvPr/>
      </p:nvGrpSpPr>
      <p:grpSpPr>
        <a:xfrm>
          <a:off x="0" y="0"/>
          <a:ext cx="0" cy="0"/>
          <a:chOff x="0" y="0"/>
          <a:chExt cx="0" cy="0"/>
        </a:xfrm>
      </p:grpSpPr>
      <p:pic>
        <p:nvPicPr>
          <p:cNvPr id="2433" name="Google Shape;2433;p16" descr="Quantum tech breakthroughs use sound, superconducting qubits"/>
          <p:cNvPicPr preferRelativeResize="0"/>
          <p:nvPr/>
        </p:nvPicPr>
        <p:blipFill rotWithShape="1">
          <a:blip r:embed="rId3">
            <a:alphaModFix/>
          </a:blip>
          <a:srcRect/>
          <a:stretch/>
        </p:blipFill>
        <p:spPr>
          <a:xfrm>
            <a:off x="5734965" y="3092335"/>
            <a:ext cx="6457035" cy="3765665"/>
          </a:xfrm>
          <a:prstGeom prst="rect">
            <a:avLst/>
          </a:prstGeom>
          <a:noFill/>
          <a:ln>
            <a:noFill/>
          </a:ln>
        </p:spPr>
      </p:pic>
      <p:pic>
        <p:nvPicPr>
          <p:cNvPr id="2434" name="Google Shape;2434;p16" descr="Related image"/>
          <p:cNvPicPr preferRelativeResize="0"/>
          <p:nvPr/>
        </p:nvPicPr>
        <p:blipFill rotWithShape="1">
          <a:blip r:embed="rId4">
            <a:alphaModFix/>
          </a:blip>
          <a:srcRect/>
          <a:stretch/>
        </p:blipFill>
        <p:spPr>
          <a:xfrm>
            <a:off x="260553" y="0"/>
            <a:ext cx="4491037" cy="6858000"/>
          </a:xfrm>
          <a:prstGeom prst="rect">
            <a:avLst/>
          </a:prstGeom>
          <a:noFill/>
          <a:ln>
            <a:noFill/>
          </a:ln>
        </p:spPr>
      </p:pic>
      <p:sp>
        <p:nvSpPr>
          <p:cNvPr id="2435" name="Google Shape;2435;p16"/>
          <p:cNvSpPr txBox="1"/>
          <p:nvPr/>
        </p:nvSpPr>
        <p:spPr>
          <a:xfrm>
            <a:off x="4443443" y="6352"/>
            <a:ext cx="6221447" cy="70788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ED74E"/>
              </a:buClr>
              <a:buSzPts val="4000"/>
              <a:buFont typeface="Calibri"/>
              <a:buNone/>
              <a:tabLst/>
              <a:defRPr/>
            </a:pPr>
            <a:r>
              <a:rPr kumimoji="0" lang="en-US" sz="4000" b="1" i="0" u="none" strike="noStrike" kern="0" cap="none" spc="0" normalizeH="0" baseline="0" noProof="0">
                <a:ln>
                  <a:noFill/>
                </a:ln>
                <a:solidFill>
                  <a:srgbClr val="FED74E"/>
                </a:solidFill>
                <a:effectLst/>
                <a:uLnTx/>
                <a:uFillTx/>
                <a:latin typeface="Calibri"/>
                <a:ea typeface="Calibri"/>
                <a:cs typeface="Calibri"/>
                <a:sym typeface="Calibri"/>
              </a:rPr>
              <a:t>Superconducting qubits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2436;p16"/>
          <p:cNvSpPr txBox="1"/>
          <p:nvPr/>
        </p:nvSpPr>
        <p:spPr>
          <a:xfrm>
            <a:off x="2598304" y="6033425"/>
            <a:ext cx="2025650" cy="646113"/>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BBE0E3"/>
              </a:buClr>
              <a:buSzPts val="3600"/>
              <a:buFont typeface="Calibri"/>
              <a:buNone/>
              <a:tabLst/>
              <a:defRPr/>
            </a:pPr>
            <a:r>
              <a:rPr kumimoji="0" lang="en-US" sz="3600" b="0" i="0" u="none" strike="noStrike" kern="0" cap="none" spc="0" normalizeH="0" baseline="0" noProof="0">
                <a:ln>
                  <a:noFill/>
                </a:ln>
                <a:solidFill>
                  <a:srgbClr val="BBE0E3"/>
                </a:solidFill>
                <a:effectLst/>
                <a:uLnTx/>
                <a:uFillTx/>
                <a:latin typeface="Calibri"/>
                <a:ea typeface="Calibri"/>
                <a:cs typeface="Calibri"/>
                <a:sym typeface="Calibri"/>
              </a:rPr>
              <a:t>15 mK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2437;p16"/>
          <p:cNvSpPr txBox="1"/>
          <p:nvPr/>
        </p:nvSpPr>
        <p:spPr>
          <a:xfrm>
            <a:off x="447242" y="6033425"/>
            <a:ext cx="2025650" cy="64611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BBE0E3"/>
              </a:buClr>
              <a:buSzPts val="3600"/>
              <a:buFont typeface="Calibri"/>
              <a:buNone/>
              <a:tabLst/>
              <a:defRPr/>
            </a:pPr>
            <a:r>
              <a:rPr kumimoji="0" lang="en-US" sz="3600" b="0" i="0" u="none" strike="noStrike" kern="0" cap="none" spc="0" normalizeH="0" baseline="0" noProof="0">
                <a:ln>
                  <a:noFill/>
                </a:ln>
                <a:solidFill>
                  <a:srgbClr val="BBE0E3"/>
                </a:solidFill>
                <a:effectLst/>
                <a:uLnTx/>
                <a:uFillTx/>
                <a:latin typeface="Calibri"/>
                <a:ea typeface="Calibri"/>
                <a:cs typeface="Calibri"/>
                <a:sym typeface="Calibri"/>
              </a:rPr>
              <a:t>IBM Q</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438" name="Google Shape;2438;p16" descr="https://www.top500.org/static/media/uploads/.thumbnails/ibm-16-qubit-processor.jpg/ibm-16-qubit-processor-640x427.jpg"/>
          <p:cNvPicPr preferRelativeResize="0"/>
          <p:nvPr/>
        </p:nvPicPr>
        <p:blipFill rotWithShape="1">
          <a:blip r:embed="rId5">
            <a:alphaModFix/>
          </a:blip>
          <a:srcRect/>
          <a:stretch/>
        </p:blipFill>
        <p:spPr>
          <a:xfrm>
            <a:off x="4770577" y="1529555"/>
            <a:ext cx="4192905" cy="2797219"/>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443"/>
        <p:cNvGrpSpPr/>
        <p:nvPr/>
      </p:nvGrpSpPr>
      <p:grpSpPr>
        <a:xfrm>
          <a:off x="0" y="0"/>
          <a:ext cx="0" cy="0"/>
          <a:chOff x="0" y="0"/>
          <a:chExt cx="0" cy="0"/>
        </a:xfrm>
      </p:grpSpPr>
      <p:pic>
        <p:nvPicPr>
          <p:cNvPr id="2444" name="Google Shape;2444;p17" descr="https://www.top500.org/static/media/uploads/.thumbnails/ibm-16-qubit-processor.jpg/ibm-16-qubit-processor-640x427.jpg"/>
          <p:cNvPicPr preferRelativeResize="0"/>
          <p:nvPr/>
        </p:nvPicPr>
        <p:blipFill rotWithShape="1">
          <a:blip r:embed="rId3">
            <a:alphaModFix/>
          </a:blip>
          <a:srcRect/>
          <a:stretch/>
        </p:blipFill>
        <p:spPr>
          <a:xfrm>
            <a:off x="1" y="1"/>
            <a:ext cx="5239819" cy="3495648"/>
          </a:xfrm>
          <a:prstGeom prst="rect">
            <a:avLst/>
          </a:prstGeom>
          <a:noFill/>
          <a:ln>
            <a:noFill/>
          </a:ln>
        </p:spPr>
      </p:pic>
      <p:sp>
        <p:nvSpPr>
          <p:cNvPr id="2445" name="Google Shape;2445;p17"/>
          <p:cNvSpPr txBox="1"/>
          <p:nvPr/>
        </p:nvSpPr>
        <p:spPr>
          <a:xfrm>
            <a:off x="1145570" y="3599166"/>
            <a:ext cx="238507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IBM 16-qubit processor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446" name="Google Shape;2446;p17" descr="IBM Quantum's 127-qubit Eagle processor."/>
          <p:cNvPicPr preferRelativeResize="0"/>
          <p:nvPr/>
        </p:nvPicPr>
        <p:blipFill rotWithShape="1">
          <a:blip r:embed="rId4">
            <a:alphaModFix/>
          </a:blip>
          <a:srcRect l="13686" t="4602" r="31100" b="5737"/>
          <a:stretch/>
        </p:blipFill>
        <p:spPr>
          <a:xfrm>
            <a:off x="5400781" y="218970"/>
            <a:ext cx="6791219" cy="6205592"/>
          </a:xfrm>
          <a:prstGeom prst="rect">
            <a:avLst/>
          </a:prstGeom>
          <a:noFill/>
          <a:ln>
            <a:noFill/>
          </a:ln>
        </p:spPr>
      </p:pic>
      <p:sp>
        <p:nvSpPr>
          <p:cNvPr id="2447" name="Google Shape;2447;p17"/>
          <p:cNvSpPr/>
          <p:nvPr/>
        </p:nvSpPr>
        <p:spPr>
          <a:xfrm>
            <a:off x="2954632" y="5257381"/>
            <a:ext cx="8090087" cy="147732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Nov 2021</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IBM Quantum announced Eagle, </a:t>
            </a:r>
            <a:b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a 127-qubit quantum processor based on </a:t>
            </a:r>
            <a:b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the transmon superconducting qubit architecture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t>https://research.ibm.com/blog/eagle-quantum-processor-performance</a:t>
            </a: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250001"/>
        </a:solidFill>
        <a:effectLst/>
      </p:bgPr>
    </p:bg>
    <p:spTree>
      <p:nvGrpSpPr>
        <p:cNvPr id="1" name="Shape 2452"/>
        <p:cNvGrpSpPr/>
        <p:nvPr/>
      </p:nvGrpSpPr>
      <p:grpSpPr>
        <a:xfrm>
          <a:off x="0" y="0"/>
          <a:ext cx="0" cy="0"/>
          <a:chOff x="0" y="0"/>
          <a:chExt cx="0" cy="0"/>
        </a:xfrm>
      </p:grpSpPr>
      <p:pic>
        <p:nvPicPr>
          <p:cNvPr id="2453" name="Google Shape;2453;p18" descr="Decoherence Is a Problem for Quantum Computing, But ..."/>
          <p:cNvPicPr preferRelativeResize="0"/>
          <p:nvPr/>
        </p:nvPicPr>
        <p:blipFill rotWithShape="1">
          <a:blip r:embed="rId3">
            <a:alphaModFix/>
          </a:blip>
          <a:srcRect/>
          <a:stretch/>
        </p:blipFill>
        <p:spPr>
          <a:xfrm>
            <a:off x="0" y="7939"/>
            <a:ext cx="12192000" cy="6850062"/>
          </a:xfrm>
          <a:prstGeom prst="rect">
            <a:avLst/>
          </a:prstGeom>
          <a:noFill/>
          <a:ln>
            <a:noFill/>
          </a:ln>
        </p:spPr>
      </p:pic>
      <p:sp>
        <p:nvSpPr>
          <p:cNvPr id="2454" name="Google Shape;2454;p18"/>
          <p:cNvSpPr/>
          <p:nvPr/>
        </p:nvSpPr>
        <p:spPr>
          <a:xfrm>
            <a:off x="0" y="7939"/>
            <a:ext cx="12036056" cy="646331"/>
          </a:xfrm>
          <a:prstGeom prst="rect">
            <a:avLst/>
          </a:prstGeom>
          <a:solidFill>
            <a:srgbClr val="000000">
              <a:alpha val="36862"/>
            </a:srgbClr>
          </a:solidFill>
          <a:ln>
            <a:noFill/>
          </a:ln>
        </p:spPr>
        <p:txBody>
          <a:bodyPr spcFirstLastPara="1" wrap="square" lIns="91425" tIns="45700" rIns="91425" bIns="45700" anchor="t" anchorCtr="0">
            <a:spAutoFit/>
          </a:bodyPr>
          <a:lstStyle/>
          <a:p>
            <a:pPr marL="274320" marR="0" lvl="0" indent="0" algn="l" defTabSz="914400" rtl="0" eaLnBrk="1" fontAlgn="auto" latinLnBrk="0" hangingPunct="1">
              <a:lnSpc>
                <a:spcPct val="100000"/>
              </a:lnSpc>
              <a:spcBef>
                <a:spcPts val="0"/>
              </a:spcBef>
              <a:spcAft>
                <a:spcPts val="0"/>
              </a:spcAft>
              <a:buClr>
                <a:srgbClr val="FCEC65"/>
              </a:buClr>
              <a:buSzPts val="3600"/>
              <a:buFont typeface="Calibri"/>
              <a:buNone/>
              <a:tabLst/>
              <a:defRPr/>
            </a:pPr>
            <a:r>
              <a:rPr kumimoji="0" lang="en-US" sz="3600" b="1" i="0" u="none" strike="noStrike" kern="0" cap="none" spc="0" normalizeH="0" baseline="0" noProof="0">
                <a:ln>
                  <a:noFill/>
                </a:ln>
                <a:solidFill>
                  <a:srgbClr val="FCEC65"/>
                </a:solidFill>
                <a:effectLst/>
                <a:uLnTx/>
                <a:uFillTx/>
                <a:latin typeface="Calibri"/>
                <a:ea typeface="Calibri"/>
                <a:cs typeface="Calibri"/>
                <a:sym typeface="Calibri"/>
              </a:rPr>
              <a:t>Decoherence Is a Problem for Quantum Computing, but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2455;p18"/>
          <p:cNvSpPr/>
          <p:nvPr/>
        </p:nvSpPr>
        <p:spPr>
          <a:xfrm>
            <a:off x="0" y="6478846"/>
            <a:ext cx="12192000" cy="400110"/>
          </a:xfrm>
          <a:prstGeom prst="rect">
            <a:avLst/>
          </a:prstGeom>
          <a:solidFill>
            <a:srgbClr val="000000">
              <a:alpha val="49803"/>
            </a:srgbClr>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00"/>
              </a:buClr>
              <a:buSzPts val="2000"/>
              <a:buFont typeface="Arial"/>
              <a:buNone/>
              <a:tabLst/>
              <a:defRPr/>
            </a:pPr>
            <a:r>
              <a:rPr kumimoji="0" lang="en-US" sz="2000" b="0" i="0" u="none" strike="noStrike" kern="0" cap="none" spc="0" normalizeH="0" baseline="0" noProof="0">
                <a:ln>
                  <a:noFill/>
                </a:ln>
                <a:solidFill>
                  <a:srgbClr val="FFFF00"/>
                </a:solidFill>
                <a:effectLst/>
                <a:uLnTx/>
                <a:uFillTx/>
                <a:latin typeface="Arial"/>
                <a:ea typeface="Arial"/>
                <a:cs typeface="Arial"/>
                <a:sym typeface="Arial"/>
              </a:rPr>
              <a:t>https://blogs.scientificamerican.com/observations/decoherence-is-a-problem-for-quantum-computing-but/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2456;p18"/>
          <p:cNvSpPr/>
          <p:nvPr/>
        </p:nvSpPr>
        <p:spPr>
          <a:xfrm>
            <a:off x="150687" y="4534944"/>
            <a:ext cx="6589160" cy="1569660"/>
          </a:xfrm>
          <a:prstGeom prst="rect">
            <a:avLst/>
          </a:prstGeom>
          <a:solidFill>
            <a:srgbClr val="000000">
              <a:alpha val="44705"/>
            </a:srgbClr>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CEC65"/>
              </a:buClr>
              <a:buSzPts val="3200"/>
              <a:buFont typeface="Calibri"/>
              <a:buNone/>
              <a:tabLst/>
              <a:defRPr/>
            </a:pPr>
            <a:r>
              <a:rPr kumimoji="0" lang="en-US" sz="3200" b="0" i="0" u="none" strike="noStrike" kern="0" cap="none" spc="0" normalizeH="0" baseline="0" noProof="0">
                <a:ln>
                  <a:noFill/>
                </a:ln>
                <a:solidFill>
                  <a:srgbClr val="FCEC65"/>
                </a:solidFill>
                <a:effectLst/>
                <a:uLnTx/>
                <a:uFillTx/>
                <a:latin typeface="Calibri"/>
                <a:ea typeface="Calibri"/>
                <a:cs typeface="Calibri"/>
                <a:sym typeface="Calibri"/>
              </a:rPr>
              <a:t>The very thing quantum computers are battling is allowing the field of quantum measurements to blossom</a:t>
            </a:r>
            <a:endParaRPr kumimoji="0" sz="3200" b="0" i="0" u="none" strike="noStrike" kern="0" cap="none" spc="0" normalizeH="0" baseline="0" noProof="0">
              <a:ln>
                <a:noFill/>
              </a:ln>
              <a:solidFill>
                <a:srgbClr val="FCEC65"/>
              </a:solidFill>
              <a:effectLst/>
              <a:uLnTx/>
              <a:uFillTx/>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461"/>
        <p:cNvGrpSpPr/>
        <p:nvPr/>
      </p:nvGrpSpPr>
      <p:grpSpPr>
        <a:xfrm>
          <a:off x="0" y="0"/>
          <a:ext cx="0" cy="0"/>
          <a:chOff x="0" y="0"/>
          <a:chExt cx="0" cy="0"/>
        </a:xfrm>
      </p:grpSpPr>
      <p:pic>
        <p:nvPicPr>
          <p:cNvPr id="2462" name="Google Shape;2462;p19" descr="https://www.top500.org/static/media/uploads/.thumbnails/ibm-16-qubit-processor.jpg/ibm-16-qubit-processor-640x427.jpg"/>
          <p:cNvPicPr preferRelativeResize="0"/>
          <p:nvPr/>
        </p:nvPicPr>
        <p:blipFill rotWithShape="1">
          <a:blip r:embed="rId3">
            <a:alphaModFix/>
          </a:blip>
          <a:srcRect/>
          <a:stretch/>
        </p:blipFill>
        <p:spPr>
          <a:xfrm>
            <a:off x="0" y="0"/>
            <a:ext cx="10279834" cy="6858000"/>
          </a:xfrm>
          <a:prstGeom prst="rect">
            <a:avLst/>
          </a:prstGeom>
          <a:noFill/>
          <a:ln>
            <a:noFill/>
          </a:ln>
        </p:spPr>
      </p:pic>
      <p:pic>
        <p:nvPicPr>
          <p:cNvPr id="2463" name="Google Shape;2463;p19"/>
          <p:cNvPicPr preferRelativeResize="0"/>
          <p:nvPr/>
        </p:nvPicPr>
        <p:blipFill rotWithShape="1">
          <a:blip r:embed="rId4">
            <a:alphaModFix/>
          </a:blip>
          <a:srcRect/>
          <a:stretch/>
        </p:blipFill>
        <p:spPr>
          <a:xfrm>
            <a:off x="5443397" y="1952801"/>
            <a:ext cx="5418137" cy="4916488"/>
          </a:xfrm>
          <a:prstGeom prst="rect">
            <a:avLst/>
          </a:prstGeom>
          <a:noFill/>
          <a:ln>
            <a:noFill/>
          </a:ln>
        </p:spPr>
      </p:pic>
      <p:sp>
        <p:nvSpPr>
          <p:cNvPr id="2464" name="Google Shape;2464;p19"/>
          <p:cNvSpPr txBox="1"/>
          <p:nvPr/>
        </p:nvSpPr>
        <p:spPr>
          <a:xfrm>
            <a:off x="318482" y="94456"/>
            <a:ext cx="8393256" cy="584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ED74E"/>
              </a:buClr>
              <a:buSzPts val="3200"/>
              <a:buFont typeface="Calibri"/>
              <a:buNone/>
              <a:tabLst/>
              <a:defRPr/>
            </a:pPr>
            <a:r>
              <a:rPr kumimoji="0" lang="en-US" sz="3200" b="1" i="0" u="none" strike="noStrike" kern="0" cap="none" spc="0" normalizeH="0" baseline="0" noProof="0">
                <a:ln>
                  <a:noFill/>
                </a:ln>
                <a:solidFill>
                  <a:srgbClr val="FED74E"/>
                </a:solidFill>
                <a:effectLst/>
                <a:uLnTx/>
                <a:uFillTx/>
                <a:latin typeface="Calibri"/>
                <a:ea typeface="Calibri"/>
                <a:cs typeface="Calibri"/>
                <a:sym typeface="Calibri"/>
              </a:rPr>
              <a:t>Modern standard: Aluminum technology!</a:t>
            </a:r>
            <a:endParaRPr kumimoji="0" sz="3200" b="1" i="0" u="none" strike="noStrike" kern="0" cap="none" spc="0" normalizeH="0" baseline="0" noProof="0">
              <a:ln>
                <a:noFill/>
              </a:ln>
              <a:solidFill>
                <a:srgbClr val="FED74E"/>
              </a:solidFill>
              <a:effectLst/>
              <a:uLnTx/>
              <a:uFillTx/>
              <a:latin typeface="Calibri"/>
              <a:ea typeface="Calibri"/>
              <a:cs typeface="Calibri"/>
              <a:sym typeface="Calibri"/>
            </a:endParaRPr>
          </a:p>
        </p:txBody>
      </p:sp>
      <p:pic>
        <p:nvPicPr>
          <p:cNvPr id="2465" name="Google Shape;2465;p19"/>
          <p:cNvPicPr preferRelativeResize="0"/>
          <p:nvPr/>
        </p:nvPicPr>
        <p:blipFill rotWithShape="1">
          <a:blip r:embed="rId5">
            <a:alphaModFix/>
          </a:blip>
          <a:srcRect/>
          <a:stretch/>
        </p:blipFill>
        <p:spPr>
          <a:xfrm>
            <a:off x="443346" y="5400127"/>
            <a:ext cx="3014663" cy="1058862"/>
          </a:xfrm>
          <a:prstGeom prst="rect">
            <a:avLst/>
          </a:prstGeom>
          <a:noFill/>
          <a:ln w="38100" cap="flat" cmpd="sng">
            <a:solidFill>
              <a:srgbClr val="FED74E"/>
            </a:solidFill>
            <a:prstDash val="solid"/>
            <a:miter lim="800000"/>
            <a:headEnd type="none" w="sm" len="sm"/>
            <a:tailEnd type="none" w="sm" len="sm"/>
          </a:ln>
        </p:spPr>
      </p:pic>
      <p:sp>
        <p:nvSpPr>
          <p:cNvPr id="2466" name="Google Shape;2466;p19"/>
          <p:cNvSpPr txBox="1"/>
          <p:nvPr/>
        </p:nvSpPr>
        <p:spPr>
          <a:xfrm>
            <a:off x="9823335" y="1583178"/>
            <a:ext cx="2205318" cy="446276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Pts val="3200"/>
              <a:buFont typeface="Calibri"/>
              <a:buNone/>
              <a:tabLst/>
              <a:defRPr/>
            </a:pPr>
            <a:r>
              <a:rPr kumimoji="0" lang="en-US" sz="3200" b="0" i="1" u="none" strike="noStrike" kern="0" cap="none" spc="0" normalizeH="0" baseline="0" noProof="0">
                <a:ln>
                  <a:noFill/>
                </a:ln>
                <a:solidFill>
                  <a:srgbClr val="000000"/>
                </a:solidFill>
                <a:effectLst/>
                <a:uLnTx/>
                <a:uFillTx/>
                <a:latin typeface="Calibri"/>
                <a:ea typeface="Calibri"/>
                <a:cs typeface="Calibri"/>
                <a:sym typeface="Calibri"/>
              </a:rPr>
              <a:t>T</a:t>
            </a:r>
            <a:r>
              <a:rPr kumimoji="0" lang="en-US" sz="3200" b="0" i="0" u="none" strike="noStrike" kern="0" cap="none" spc="0" normalizeH="0" baseline="-25000" noProof="0">
                <a:ln>
                  <a:noFill/>
                </a:ln>
                <a:solidFill>
                  <a:srgbClr val="000000"/>
                </a:solidFill>
                <a:effectLst/>
                <a:uLnTx/>
                <a:uFillTx/>
                <a:latin typeface="Calibri"/>
                <a:ea typeface="Calibri"/>
                <a:cs typeface="Calibri"/>
                <a:sym typeface="Calibri"/>
              </a:rPr>
              <a:t>C</a:t>
            </a:r>
            <a:r>
              <a:rPr kumimoji="0" lang="en-US" sz="3200" b="0" i="0" u="none" strike="noStrike" kern="0" cap="none" spc="0" normalizeH="0" baseline="0" noProof="0">
                <a:ln>
                  <a:noFill/>
                </a:ln>
                <a:solidFill>
                  <a:srgbClr val="000000"/>
                </a:solidFill>
                <a:effectLst/>
                <a:uLnTx/>
                <a:uFillTx/>
                <a:latin typeface="Calibri"/>
                <a:ea typeface="Calibri"/>
                <a:cs typeface="Calibri"/>
                <a:sym typeface="Calibri"/>
              </a:rPr>
              <a:t> / </a:t>
            </a:r>
            <a:r>
              <a:rPr kumimoji="0" lang="en-US" sz="3200" b="0" i="0" u="none" strike="noStrike" kern="0" cap="none" spc="0" normalizeH="0" baseline="0" noProof="0">
                <a:ln>
                  <a:noFill/>
                </a:ln>
                <a:solidFill>
                  <a:srgbClr val="0070C0"/>
                </a:solidFill>
                <a:effectLst/>
                <a:uLnTx/>
                <a:uFillTx/>
                <a:latin typeface="Noto Sans Symbols"/>
                <a:ea typeface="Noto Sans Symbols"/>
                <a:cs typeface="Noto Sans Symbols"/>
                <a:sym typeface="Noto Sans Symbols"/>
              </a:rPr>
              <a:t>Δ</a:t>
            </a:r>
            <a:r>
              <a:rPr kumimoji="0" lang="en-US" sz="32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C00000"/>
              </a:buClr>
              <a:buSzPts val="2000"/>
              <a:buFont typeface="Calibri"/>
              <a:buNone/>
              <a:tabLst/>
              <a:defRPr/>
            </a:pPr>
            <a:r>
              <a:rPr kumimoji="0" lang="en-US" sz="2000" b="1" i="0" u="none" strike="noStrike" kern="0" cap="none" spc="0" normalizeH="0" baseline="0" noProof="0">
                <a:ln>
                  <a:noFill/>
                </a:ln>
                <a:solidFill>
                  <a:srgbClr val="C00000"/>
                </a:solidFill>
                <a:effectLst/>
                <a:uLnTx/>
                <a:uFillTx/>
                <a:latin typeface="Calibri"/>
                <a:ea typeface="Calibri"/>
                <a:cs typeface="Calibri"/>
                <a:sym typeface="Calibri"/>
              </a:rPr>
              <a:t>Al</a:t>
            </a:r>
            <a:r>
              <a:rPr kumimoji="0" lang="en-US" sz="1800" b="1" i="0" u="none" strike="noStrike" kern="0" cap="none" spc="0" normalizeH="0" baseline="0" noProof="0">
                <a:ln>
                  <a:noFill/>
                </a:ln>
                <a:solidFill>
                  <a:srgbClr val="00000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1.8 K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70C0"/>
              </a:buClr>
              <a:buSzPts val="2000"/>
              <a:buFont typeface="Calibri"/>
              <a:buNone/>
              <a:tabLst/>
              <a:defRPr/>
            </a:pP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0.3 meV</a:t>
            </a:r>
            <a:endParaRPr kumimoji="0" sz="2000" b="0" i="0" u="none" strike="noStrike" kern="0" cap="none" spc="0" normalizeH="0" baseline="0" noProof="0">
              <a:ln>
                <a:noFill/>
              </a:ln>
              <a:solidFill>
                <a:srgbClr val="0070C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C00000"/>
              </a:buClr>
              <a:buSzPts val="2000"/>
              <a:buFont typeface="Calibri"/>
              <a:buNone/>
              <a:tabLst/>
              <a:defRPr/>
            </a:pPr>
            <a:r>
              <a:rPr kumimoji="0" lang="en-US" sz="2000" b="1" i="0" u="none" strike="noStrike" kern="0" cap="none" spc="0" normalizeH="0" baseline="0" noProof="0">
                <a:ln>
                  <a:noFill/>
                </a:ln>
                <a:solidFill>
                  <a:srgbClr val="C00000"/>
                </a:solidFill>
                <a:effectLst/>
                <a:uLnTx/>
                <a:uFillTx/>
                <a:latin typeface="Calibri"/>
                <a:ea typeface="Calibri"/>
                <a:cs typeface="Calibri"/>
                <a:sym typeface="Calibri"/>
              </a:rPr>
              <a:t>Nb   </a:t>
            </a:r>
            <a:r>
              <a:rPr kumimoji="0" lang="en-US" sz="1800" b="1" i="0" u="none" strike="noStrike" kern="0" cap="none" spc="0" normalizeH="0" baseline="0" noProof="0">
                <a:ln>
                  <a:noFill/>
                </a:ln>
                <a:solidFill>
                  <a:srgbClr val="00000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9.3 K</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70C0"/>
              </a:buClr>
              <a:buSzPts val="2000"/>
              <a:buFont typeface="Calibri"/>
              <a:buNone/>
              <a:tabLst/>
              <a:defRPr/>
            </a:pP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3 meV</a:t>
            </a:r>
            <a:endParaRPr kumimoji="0" sz="2000" b="0" i="0" u="none" strike="noStrike" kern="0" cap="none" spc="0" normalizeH="0" baseline="0" noProof="0">
              <a:ln>
                <a:noFill/>
              </a:ln>
              <a:solidFill>
                <a:srgbClr val="0070C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C00000"/>
              </a:buClr>
              <a:buSzPts val="2400"/>
              <a:buFont typeface="Calibri"/>
              <a:buNone/>
              <a:tabLst/>
              <a:defRPr/>
            </a:pPr>
            <a:r>
              <a:rPr kumimoji="0" lang="en-US" sz="2400" b="1" i="0" u="none" strike="noStrike" kern="0" cap="none" spc="0" normalizeH="0" baseline="0" noProof="0">
                <a:ln>
                  <a:noFill/>
                </a:ln>
                <a:solidFill>
                  <a:srgbClr val="C00000"/>
                </a:solidFill>
                <a:effectLst/>
                <a:uLnTx/>
                <a:uFillTx/>
                <a:latin typeface="Calibri"/>
                <a:ea typeface="Calibri"/>
                <a:cs typeface="Calibri"/>
                <a:sym typeface="Calibri"/>
              </a:rPr>
              <a:t>Bi-2212</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   90 K</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70C0"/>
              </a:buClr>
              <a:buSzPts val="2000"/>
              <a:buFont typeface="Calibri"/>
              <a:buNone/>
              <a:tabLst/>
              <a:defRPr/>
            </a:pP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20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t>
            </a: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C00000"/>
                </a:solidFill>
                <a:effectLst/>
                <a:uLnTx/>
                <a:uFillTx/>
                <a:latin typeface="Calibri"/>
                <a:ea typeface="Calibri"/>
                <a:cs typeface="Calibri"/>
                <a:sym typeface="Calibri"/>
              </a:rPr>
              <a:t>-20 meV</a:t>
            </a:r>
            <a:endParaRPr kumimoji="0" sz="2000" b="0" i="0" u="none" strike="noStrike" kern="0" cap="none" spc="0" normalizeH="0" baseline="0" noProof="0">
              <a:ln>
                <a:noFill/>
              </a:ln>
              <a:solidFill>
                <a:srgbClr val="C0000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
                <a:srgbClr val="C00000"/>
              </a:buClr>
              <a:buSzPts val="2400"/>
              <a:buFont typeface="Calibri"/>
              <a:buNone/>
              <a:tabLst/>
              <a:defRPr/>
            </a:pPr>
            <a:r>
              <a:rPr kumimoji="0" lang="en-US" sz="2400" b="1" i="0" u="none" strike="noStrike" kern="0" cap="none" spc="0" normalizeH="0" baseline="0" noProof="0">
                <a:ln>
                  <a:noFill/>
                </a:ln>
                <a:solidFill>
                  <a:srgbClr val="C00000"/>
                </a:solidFill>
                <a:effectLst/>
                <a:uLnTx/>
                <a:uFillTx/>
                <a:latin typeface="Calibri"/>
                <a:ea typeface="Calibri"/>
                <a:cs typeface="Calibri"/>
                <a:sym typeface="Calibri"/>
              </a:rPr>
              <a:t>BKFA</a:t>
            </a:r>
            <a:r>
              <a:rPr kumimoji="0" lang="en-US" sz="2000" b="1" i="0" u="none" strike="noStrike" kern="0" cap="none" spc="0" normalizeH="0" baseline="0" noProof="0">
                <a:ln>
                  <a:noFill/>
                </a:ln>
                <a:solidFill>
                  <a:srgbClr val="00000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32 K</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0070C0"/>
              </a:buClr>
              <a:buSzPts val="2000"/>
              <a:buFont typeface="Calibri"/>
              <a:buNone/>
              <a:tabLst/>
              <a:defRPr/>
            </a:pP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10, 3 </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&amp;</a:t>
            </a:r>
            <a:r>
              <a:rPr kumimoji="0" lang="en-US" sz="2000" b="0" i="0" u="none" strike="noStrike" kern="0" cap="none" spc="0" normalizeH="0" baseline="0" noProof="0">
                <a:ln>
                  <a:noFill/>
                </a:ln>
                <a:solidFill>
                  <a:srgbClr val="0070C0"/>
                </a:solidFill>
                <a:effectLst/>
                <a:uLnTx/>
                <a:uFillTx/>
                <a:latin typeface="Calibri"/>
                <a:ea typeface="Calibri"/>
                <a:cs typeface="Calibri"/>
                <a:sym typeface="Calibri"/>
              </a:rPr>
              <a:t> </a:t>
            </a:r>
            <a:r>
              <a:rPr kumimoji="0" lang="en-US" sz="2000" b="0" i="0" u="none" strike="noStrike" kern="0" cap="none" spc="0" normalizeH="0" baseline="0" noProof="0">
                <a:ln>
                  <a:noFill/>
                </a:ln>
                <a:solidFill>
                  <a:srgbClr val="C00000"/>
                </a:solidFill>
                <a:effectLst/>
                <a:uLnTx/>
                <a:uFillTx/>
                <a:latin typeface="Calibri"/>
                <a:ea typeface="Calibri"/>
                <a:cs typeface="Calibri"/>
                <a:sym typeface="Calibri"/>
              </a:rPr>
              <a:t>-10 meV</a:t>
            </a: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471"/>
        <p:cNvGrpSpPr/>
        <p:nvPr/>
      </p:nvGrpSpPr>
      <p:grpSpPr>
        <a:xfrm>
          <a:off x="0" y="0"/>
          <a:ext cx="0" cy="0"/>
          <a:chOff x="0" y="0"/>
          <a:chExt cx="0" cy="0"/>
        </a:xfrm>
      </p:grpSpPr>
      <p:pic>
        <p:nvPicPr>
          <p:cNvPr id="2472" name="Google Shape;2472;p20"/>
          <p:cNvPicPr preferRelativeResize="0"/>
          <p:nvPr/>
        </p:nvPicPr>
        <p:blipFill rotWithShape="1">
          <a:blip r:embed="rId3">
            <a:alphaModFix/>
          </a:blip>
          <a:srcRect r="31987"/>
          <a:stretch/>
        </p:blipFill>
        <p:spPr>
          <a:xfrm>
            <a:off x="4598587" y="1026312"/>
            <a:ext cx="6357333" cy="5751968"/>
          </a:xfrm>
          <a:prstGeom prst="rect">
            <a:avLst/>
          </a:prstGeom>
          <a:noFill/>
          <a:ln>
            <a:noFill/>
          </a:ln>
        </p:spPr>
      </p:pic>
      <p:sp>
        <p:nvSpPr>
          <p:cNvPr id="2473" name="Google Shape;2473;p20"/>
          <p:cNvSpPr/>
          <p:nvPr/>
        </p:nvSpPr>
        <p:spPr>
          <a:xfrm>
            <a:off x="335902" y="4626897"/>
            <a:ext cx="2443397"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1" u="sng" strike="noStrike" kern="0" cap="none" spc="0" normalizeH="0" baseline="0" noProof="0">
                <a:ln>
                  <a:noFill/>
                </a:ln>
                <a:solidFill>
                  <a:srgbClr val="00000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Phys. Rev. Lett.</a:t>
            </a:r>
            <a:r>
              <a:rPr kumimoji="0" lang="en-US" sz="2000" b="0" i="0" u="sng" strike="noStrike" kern="0" cap="none" spc="0" normalizeH="0" baseline="0" noProof="0">
                <a:ln>
                  <a:noFill/>
                </a:ln>
                <a:solidFill>
                  <a:srgbClr val="00000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 2018</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74" name="Google Shape;2474;p20"/>
          <p:cNvSpPr txBox="1"/>
          <p:nvPr/>
        </p:nvSpPr>
        <p:spPr>
          <a:xfrm>
            <a:off x="335902" y="115305"/>
            <a:ext cx="11692751" cy="83099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70C0"/>
              </a:buClr>
              <a:buSzPts val="2400"/>
              <a:buFont typeface="Calibri"/>
              <a:buNone/>
              <a:tabLst/>
              <a:defRPr/>
            </a:pPr>
            <a:r>
              <a:rPr kumimoji="0" lang="en-US" sz="2400" b="1" i="0" u="none" strike="noStrike" kern="0" cap="none" spc="0" normalizeH="0" baseline="0" noProof="0">
                <a:ln>
                  <a:noFill/>
                </a:ln>
                <a:solidFill>
                  <a:srgbClr val="0070C0"/>
                </a:solidFill>
                <a:effectLst/>
                <a:uLnTx/>
                <a:uFillTx/>
                <a:latin typeface="Calibri"/>
                <a:ea typeface="Calibri"/>
                <a:cs typeface="Calibri"/>
                <a:sym typeface="Calibri"/>
              </a:rPr>
              <a:t>Effect of the geometry of the Fermi surface on the Josephson effect </a:t>
            </a:r>
            <a:br>
              <a:rPr kumimoji="0" lang="en-US" sz="2400" b="1" i="0" u="none" strike="noStrike" kern="0" cap="none" spc="0" normalizeH="0" baseline="0" noProof="0">
                <a:ln>
                  <a:noFill/>
                </a:ln>
                <a:solidFill>
                  <a:srgbClr val="0070C0"/>
                </a:solidFill>
                <a:effectLst/>
                <a:uLnTx/>
                <a:uFillTx/>
                <a:latin typeface="Calibri"/>
                <a:ea typeface="Calibri"/>
                <a:cs typeface="Calibri"/>
                <a:sym typeface="Calibri"/>
              </a:rPr>
            </a:br>
            <a:r>
              <a:rPr kumimoji="0" lang="en-US" sz="2400" b="1" i="0" u="none" strike="noStrike" kern="0" cap="none" spc="0" normalizeH="0" baseline="0" noProof="0">
                <a:ln>
                  <a:noFill/>
                </a:ln>
                <a:solidFill>
                  <a:srgbClr val="0070C0"/>
                </a:solidFill>
                <a:effectLst/>
                <a:uLnTx/>
                <a:uFillTx/>
                <a:latin typeface="Calibri"/>
                <a:ea typeface="Calibri"/>
                <a:cs typeface="Calibri"/>
                <a:sym typeface="Calibri"/>
              </a:rPr>
              <a:t>between iron-pnictide and ordinary superconductor</a:t>
            </a:r>
            <a:endParaRPr kumimoji="0" sz="2400" b="1" i="0" u="none" strike="noStrike" kern="0" cap="none" spc="0" normalizeH="0" baseline="0" noProof="0">
              <a:ln>
                <a:noFill/>
              </a:ln>
              <a:solidFill>
                <a:srgbClr val="0070C0"/>
              </a:solidFill>
              <a:effectLst/>
              <a:uLnTx/>
              <a:uFillTx/>
              <a:latin typeface="Calibri"/>
              <a:ea typeface="Calibri"/>
              <a:cs typeface="Calibri"/>
              <a:sym typeface="Calibri"/>
            </a:endParaRPr>
          </a:p>
        </p:txBody>
      </p:sp>
      <p:pic>
        <p:nvPicPr>
          <p:cNvPr id="2475" name="Google Shape;2475;p20"/>
          <p:cNvPicPr preferRelativeResize="0"/>
          <p:nvPr/>
        </p:nvPicPr>
        <p:blipFill rotWithShape="1">
          <a:blip r:embed="rId5">
            <a:alphaModFix/>
          </a:blip>
          <a:srcRect/>
          <a:stretch/>
        </p:blipFill>
        <p:spPr>
          <a:xfrm>
            <a:off x="449557" y="1184285"/>
            <a:ext cx="3448073" cy="3254333"/>
          </a:xfrm>
          <a:prstGeom prst="rect">
            <a:avLst/>
          </a:prstGeom>
          <a:noFill/>
          <a:ln>
            <a:noFill/>
          </a:ln>
        </p:spPr>
      </p:pic>
      <p:sp>
        <p:nvSpPr>
          <p:cNvPr id="2476" name="Google Shape;2476;p20"/>
          <p:cNvSpPr/>
          <p:nvPr/>
        </p:nvSpPr>
        <p:spPr>
          <a:xfrm>
            <a:off x="2620417" y="6173684"/>
            <a:ext cx="1978170"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1"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Phys. Rev. B </a:t>
            </a:r>
            <a:r>
              <a:rPr kumimoji="0" lang="en-US" sz="2000" b="0" i="0"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2021</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481"/>
        <p:cNvGrpSpPr/>
        <p:nvPr/>
      </p:nvGrpSpPr>
      <p:grpSpPr>
        <a:xfrm>
          <a:off x="0" y="0"/>
          <a:ext cx="0" cy="0"/>
          <a:chOff x="0" y="0"/>
          <a:chExt cx="0" cy="0"/>
        </a:xfrm>
      </p:grpSpPr>
      <p:pic>
        <p:nvPicPr>
          <p:cNvPr id="2482" name="Google Shape;2482;p21"/>
          <p:cNvPicPr preferRelativeResize="0"/>
          <p:nvPr/>
        </p:nvPicPr>
        <p:blipFill rotWithShape="1">
          <a:blip r:embed="rId3">
            <a:alphaModFix/>
          </a:blip>
          <a:srcRect/>
          <a:stretch/>
        </p:blipFill>
        <p:spPr>
          <a:xfrm>
            <a:off x="130801" y="1417161"/>
            <a:ext cx="3078373" cy="3088293"/>
          </a:xfrm>
          <a:prstGeom prst="rect">
            <a:avLst/>
          </a:prstGeom>
          <a:noFill/>
          <a:ln>
            <a:noFill/>
          </a:ln>
        </p:spPr>
      </p:pic>
      <p:sp>
        <p:nvSpPr>
          <p:cNvPr id="2483" name="Google Shape;2483;p21"/>
          <p:cNvSpPr/>
          <p:nvPr/>
        </p:nvSpPr>
        <p:spPr>
          <a:xfrm>
            <a:off x="1192080" y="5094639"/>
            <a:ext cx="10951029" cy="110799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200"/>
              <a:buFont typeface="Calibri"/>
              <a:buNone/>
              <a:tabLst/>
              <a:defRPr/>
            </a:pPr>
            <a:r>
              <a:rPr kumimoji="0" lang="en-US" sz="2200" b="0" i="0" u="none" strike="noStrike" kern="0" cap="none" spc="0" normalizeH="0" baseline="0" noProof="0">
                <a:ln>
                  <a:noFill/>
                </a:ln>
                <a:solidFill>
                  <a:srgbClr val="000000"/>
                </a:solidFill>
                <a:effectLst/>
                <a:uLnTx/>
                <a:uFillTx/>
                <a:latin typeface="Calibri"/>
                <a:ea typeface="Calibri"/>
                <a:cs typeface="Calibri"/>
                <a:sym typeface="Calibri"/>
              </a:rPr>
              <a:t>The discovered effect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200"/>
              <a:buFont typeface="Arial"/>
              <a:buChar char="•"/>
              <a:tabLst/>
              <a:defRPr/>
            </a:pPr>
            <a:r>
              <a:rPr kumimoji="0" lang="en-US" sz="2200" b="0" i="0" u="none" strike="noStrike" kern="0" cap="none" spc="0" normalizeH="0" baseline="0" noProof="0">
                <a:ln>
                  <a:noFill/>
                </a:ln>
                <a:solidFill>
                  <a:srgbClr val="000000"/>
                </a:solidFill>
                <a:effectLst/>
                <a:uLnTx/>
                <a:uFillTx/>
                <a:latin typeface="Calibri"/>
                <a:ea typeface="Calibri"/>
                <a:cs typeface="Calibri"/>
                <a:sym typeface="Calibri"/>
              </a:rPr>
              <a:t>provides a </a:t>
            </a:r>
            <a:r>
              <a:rPr kumimoji="0" lang="en-US" sz="2200" b="0" i="0" u="none" strike="noStrike" kern="0" cap="none" spc="0" normalizeH="0" baseline="0" noProof="0">
                <a:ln>
                  <a:noFill/>
                </a:ln>
                <a:solidFill>
                  <a:srgbClr val="0070C0"/>
                </a:solidFill>
                <a:effectLst/>
                <a:uLnTx/>
                <a:uFillTx/>
                <a:latin typeface="Calibri"/>
                <a:ea typeface="Calibri"/>
                <a:cs typeface="Calibri"/>
                <a:sym typeface="Calibri"/>
              </a:rPr>
              <a:t>new tool for phase-sensitive studies </a:t>
            </a:r>
            <a:r>
              <a:rPr kumimoji="0" lang="en-US" sz="2200" b="0" i="0" u="none" strike="noStrike" kern="0" cap="none" spc="0" normalizeH="0" baseline="0" noProof="0">
                <a:ln>
                  <a:noFill/>
                </a:ln>
                <a:solidFill>
                  <a:srgbClr val="000000"/>
                </a:solidFill>
                <a:effectLst/>
                <a:uLnTx/>
                <a:uFillTx/>
                <a:latin typeface="Calibri"/>
                <a:ea typeface="Calibri"/>
                <a:cs typeface="Calibri"/>
                <a:sym typeface="Calibri"/>
              </a:rPr>
              <a:t>of superconducting condensate and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200"/>
              <a:buFont typeface="Arial"/>
              <a:buChar char="•"/>
              <a:tabLst/>
              <a:defRPr/>
            </a:pPr>
            <a:r>
              <a:rPr kumimoji="0" lang="en-US" sz="2200" b="0" i="0" u="none" strike="noStrike" kern="0" cap="none" spc="0" normalizeH="0" baseline="0" noProof="0">
                <a:ln>
                  <a:noFill/>
                </a:ln>
                <a:solidFill>
                  <a:srgbClr val="000000"/>
                </a:solidFill>
                <a:effectLst/>
                <a:uLnTx/>
                <a:uFillTx/>
                <a:latin typeface="Calibri"/>
                <a:ea typeface="Calibri"/>
                <a:cs typeface="Calibri"/>
                <a:sym typeface="Calibri"/>
              </a:rPr>
              <a:t>opens the way to </a:t>
            </a:r>
            <a:r>
              <a:rPr kumimoji="0" lang="en-US" sz="2200" b="0" i="0" u="none" strike="noStrike" kern="0" cap="none" spc="0" normalizeH="0" baseline="0" noProof="0">
                <a:ln>
                  <a:noFill/>
                </a:ln>
                <a:solidFill>
                  <a:srgbClr val="0070C0"/>
                </a:solidFill>
                <a:effectLst/>
                <a:uLnTx/>
                <a:uFillTx/>
                <a:latin typeface="Calibri"/>
                <a:ea typeface="Calibri"/>
                <a:cs typeface="Calibri"/>
                <a:sym typeface="Calibri"/>
              </a:rPr>
              <a:t>intelligent engineering of new quantum devices </a:t>
            </a:r>
            <a:r>
              <a:rPr kumimoji="0" lang="en-US" sz="2200" b="0" i="0" u="none" strike="noStrike" kern="0" cap="none" spc="0" normalizeH="0" baseline="0" noProof="0">
                <a:ln>
                  <a:noFill/>
                </a:ln>
                <a:solidFill>
                  <a:srgbClr val="000000"/>
                </a:solidFill>
                <a:effectLst/>
                <a:uLnTx/>
                <a:uFillTx/>
                <a:latin typeface="Calibri"/>
                <a:ea typeface="Calibri"/>
                <a:cs typeface="Calibri"/>
                <a:sym typeface="Calibri"/>
              </a:rPr>
              <a:t>in the reciprocal space</a:t>
            </a:r>
            <a:endParaRPr kumimoji="0" sz="2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84" name="Google Shape;2484;p21"/>
          <p:cNvSpPr/>
          <p:nvPr/>
        </p:nvSpPr>
        <p:spPr>
          <a:xfrm>
            <a:off x="282664" y="5157377"/>
            <a:ext cx="661594" cy="833759"/>
          </a:xfrm>
          <a:prstGeom prst="irregularSeal1">
            <a:avLst/>
          </a:prstGeom>
          <a:solidFill>
            <a:srgbClr val="00B0F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485" name="Google Shape;2485;p21"/>
          <p:cNvGrpSpPr/>
          <p:nvPr/>
        </p:nvGrpSpPr>
        <p:grpSpPr>
          <a:xfrm>
            <a:off x="3217762" y="1342642"/>
            <a:ext cx="5401115" cy="3301419"/>
            <a:chOff x="2312625" y="1852366"/>
            <a:chExt cx="7210991" cy="3857067"/>
          </a:xfrm>
        </p:grpSpPr>
        <p:pic>
          <p:nvPicPr>
            <p:cNvPr id="2486" name="Google Shape;2486;p21"/>
            <p:cNvPicPr preferRelativeResize="0"/>
            <p:nvPr/>
          </p:nvPicPr>
          <p:blipFill rotWithShape="1">
            <a:blip r:embed="rId4">
              <a:alphaModFix/>
            </a:blip>
            <a:srcRect/>
            <a:stretch/>
          </p:blipFill>
          <p:spPr>
            <a:xfrm>
              <a:off x="2312625" y="1852366"/>
              <a:ext cx="7210991" cy="2357678"/>
            </a:xfrm>
            <a:prstGeom prst="rect">
              <a:avLst/>
            </a:prstGeom>
            <a:noFill/>
            <a:ln>
              <a:noFill/>
            </a:ln>
          </p:spPr>
        </p:pic>
        <p:pic>
          <p:nvPicPr>
            <p:cNvPr id="2487" name="Google Shape;2487;p21"/>
            <p:cNvPicPr preferRelativeResize="0"/>
            <p:nvPr/>
          </p:nvPicPr>
          <p:blipFill rotWithShape="1">
            <a:blip r:embed="rId5">
              <a:alphaModFix/>
            </a:blip>
            <a:srcRect/>
            <a:stretch/>
          </p:blipFill>
          <p:spPr>
            <a:xfrm>
              <a:off x="3656657" y="4222744"/>
              <a:ext cx="4649925" cy="1486689"/>
            </a:xfrm>
            <a:prstGeom prst="rect">
              <a:avLst/>
            </a:prstGeom>
            <a:noFill/>
            <a:ln>
              <a:noFill/>
            </a:ln>
          </p:spPr>
        </p:pic>
        <p:cxnSp>
          <p:nvCxnSpPr>
            <p:cNvPr id="2488" name="Google Shape;2488;p21"/>
            <p:cNvCxnSpPr/>
            <p:nvPr/>
          </p:nvCxnSpPr>
          <p:spPr>
            <a:xfrm>
              <a:off x="4241680" y="2654373"/>
              <a:ext cx="0" cy="2095427"/>
            </a:xfrm>
            <a:prstGeom prst="straightConnector1">
              <a:avLst/>
            </a:prstGeom>
            <a:noFill/>
            <a:ln w="127000" cap="flat" cmpd="sng">
              <a:solidFill>
                <a:srgbClr val="FF0000">
                  <a:alpha val="49803"/>
                </a:srgbClr>
              </a:solidFill>
              <a:prstDash val="solid"/>
              <a:miter lim="800000"/>
              <a:headEnd type="none" w="sm" len="sm"/>
              <a:tailEnd type="stealth" w="med" len="med"/>
            </a:ln>
          </p:spPr>
        </p:cxnSp>
        <p:cxnSp>
          <p:nvCxnSpPr>
            <p:cNvPr id="2489" name="Google Shape;2489;p21"/>
            <p:cNvCxnSpPr/>
            <p:nvPr/>
          </p:nvCxnSpPr>
          <p:spPr>
            <a:xfrm>
              <a:off x="7670680" y="3276673"/>
              <a:ext cx="0" cy="1892227"/>
            </a:xfrm>
            <a:prstGeom prst="straightConnector1">
              <a:avLst/>
            </a:prstGeom>
            <a:noFill/>
            <a:ln w="127000" cap="flat" cmpd="sng">
              <a:solidFill>
                <a:srgbClr val="FF0000">
                  <a:alpha val="49803"/>
                </a:srgbClr>
              </a:solidFill>
              <a:prstDash val="solid"/>
              <a:miter lim="800000"/>
              <a:headEnd type="none" w="sm" len="sm"/>
              <a:tailEnd type="stealth" w="med" len="med"/>
            </a:ln>
          </p:spPr>
        </p:cxnSp>
        <p:cxnSp>
          <p:nvCxnSpPr>
            <p:cNvPr id="2490" name="Google Shape;2490;p21"/>
            <p:cNvCxnSpPr/>
            <p:nvPr/>
          </p:nvCxnSpPr>
          <p:spPr>
            <a:xfrm>
              <a:off x="5359280" y="3568752"/>
              <a:ext cx="0" cy="1968448"/>
            </a:xfrm>
            <a:prstGeom prst="straightConnector1">
              <a:avLst/>
            </a:prstGeom>
            <a:noFill/>
            <a:ln w="127000" cap="flat" cmpd="sng">
              <a:solidFill>
                <a:srgbClr val="FF0000">
                  <a:alpha val="49803"/>
                </a:srgbClr>
              </a:solidFill>
              <a:prstDash val="solid"/>
              <a:miter lim="800000"/>
              <a:headEnd type="none" w="sm" len="sm"/>
              <a:tailEnd type="stealth" w="med" len="med"/>
            </a:ln>
          </p:spPr>
        </p:cxnSp>
        <p:cxnSp>
          <p:nvCxnSpPr>
            <p:cNvPr id="2491" name="Google Shape;2491;p21"/>
            <p:cNvCxnSpPr/>
            <p:nvPr/>
          </p:nvCxnSpPr>
          <p:spPr>
            <a:xfrm>
              <a:off x="6616580" y="2438400"/>
              <a:ext cx="0" cy="1993900"/>
            </a:xfrm>
            <a:prstGeom prst="straightConnector1">
              <a:avLst/>
            </a:prstGeom>
            <a:noFill/>
            <a:ln w="127000" cap="flat" cmpd="sng">
              <a:solidFill>
                <a:srgbClr val="FF0000">
                  <a:alpha val="49803"/>
                </a:srgbClr>
              </a:solidFill>
              <a:prstDash val="solid"/>
              <a:miter lim="800000"/>
              <a:headEnd type="none" w="sm" len="sm"/>
              <a:tailEnd type="stealth" w="med" len="med"/>
            </a:ln>
          </p:spPr>
        </p:cxnSp>
      </p:grpSp>
      <p:sp>
        <p:nvSpPr>
          <p:cNvPr id="2492" name="Google Shape;2492;p21"/>
          <p:cNvSpPr/>
          <p:nvPr/>
        </p:nvSpPr>
        <p:spPr>
          <a:xfrm>
            <a:off x="10347809" y="6431098"/>
            <a:ext cx="1795300"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1"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Phys. Rev. B </a:t>
            </a:r>
            <a:r>
              <a:rPr kumimoji="0" lang="en-US" sz="1800" b="0" i="0" u="sng" strike="noStrike" kern="0" cap="none" spc="0" normalizeH="0" baseline="0" noProof="0">
                <a:ln>
                  <a:noFill/>
                </a:ln>
                <a:solidFill>
                  <a:srgbClr val="000000"/>
                </a:solidFill>
                <a:effectLst/>
                <a:uLnTx/>
                <a:uFillTx/>
                <a:latin typeface="Calibri"/>
                <a:ea typeface="Calibri"/>
                <a:cs typeface="Calibri"/>
                <a:sym typeface="Calibri"/>
                <a:hlinkClick r:id="rId6">
                  <a:extLst>
                    <a:ext uri="{A12FA001-AC4F-418D-AE19-62706E023703}">
                      <ahyp:hlinkClr xmlns:ahyp="http://schemas.microsoft.com/office/drawing/2018/hyperlinkcolor" val="tx"/>
                    </a:ext>
                  </a:extLst>
                </a:hlinkClick>
              </a:rPr>
              <a:t>2021</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93" name="Google Shape;2493;p21"/>
          <p:cNvSpPr txBox="1"/>
          <p:nvPr/>
        </p:nvSpPr>
        <p:spPr>
          <a:xfrm>
            <a:off x="161366" y="116541"/>
            <a:ext cx="11850525"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70C0"/>
              </a:buClr>
              <a:buSzPts val="3200"/>
              <a:buFont typeface="Calibri"/>
              <a:buNone/>
              <a:tabLst/>
              <a:defRPr/>
            </a:pPr>
            <a:r>
              <a:rPr kumimoji="0" lang="en-US" sz="3200" b="0" i="0" u="none" strike="noStrike" kern="0" cap="none" spc="0" normalizeH="0" baseline="0" noProof="0">
                <a:ln>
                  <a:noFill/>
                </a:ln>
                <a:solidFill>
                  <a:srgbClr val="0070C0"/>
                </a:solidFill>
                <a:effectLst/>
                <a:uLnTx/>
                <a:uFillTx/>
                <a:latin typeface="Calibri"/>
                <a:ea typeface="Calibri"/>
                <a:cs typeface="Calibri"/>
                <a:sym typeface="Calibri"/>
              </a:rPr>
              <a:t>The influence of the Fermi surface geometry on the Josephson effect</a:t>
            </a:r>
            <a:endParaRPr kumimoji="0" sz="3200" b="0" i="0" u="none" strike="noStrike" kern="0" cap="none" spc="0" normalizeH="0" baseline="0" noProof="0">
              <a:ln>
                <a:noFill/>
              </a:ln>
              <a:solidFill>
                <a:srgbClr val="0070C0"/>
              </a:solidFill>
              <a:effectLst/>
              <a:uLnTx/>
              <a:uFillTx/>
              <a:latin typeface="Calibri"/>
              <a:ea typeface="Calibri"/>
              <a:cs typeface="Calibri"/>
              <a:sym typeface="Calibri"/>
            </a:endParaRPr>
          </a:p>
        </p:txBody>
      </p:sp>
      <p:pic>
        <p:nvPicPr>
          <p:cNvPr id="2494" name="Google Shape;2494;p21"/>
          <p:cNvPicPr preferRelativeResize="0"/>
          <p:nvPr/>
        </p:nvPicPr>
        <p:blipFill rotWithShape="1">
          <a:blip r:embed="rId7">
            <a:alphaModFix/>
          </a:blip>
          <a:srcRect/>
          <a:stretch/>
        </p:blipFill>
        <p:spPr>
          <a:xfrm>
            <a:off x="8627465" y="1336748"/>
            <a:ext cx="3457813" cy="3194876"/>
          </a:xfrm>
          <a:prstGeom prst="rect">
            <a:avLst/>
          </a:prstGeom>
          <a:noFill/>
          <a:ln>
            <a:noFill/>
          </a:ln>
        </p:spPr>
      </p:pic>
    </p:spTree>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10.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5_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8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8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1_Default Design">
  <a:themeElements>
    <a:clrScheme name="10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1_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066C3"/>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0_Default Design">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7_Default Design">
  <a:themeElements>
    <a:clrScheme name="Office Them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6_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Default Desig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Другая 1">
      <a:majorFont>
        <a:latin typeface="Calibri"/>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Default Design">
  <a:themeElements>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2013 - 202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54248</TotalTime>
  <Words>5592</Words>
  <Application>Microsoft Macintosh PowerPoint</Application>
  <PresentationFormat>Widescreen</PresentationFormat>
  <Paragraphs>708</Paragraphs>
  <Slides>122</Slides>
  <Notes>47</Notes>
  <HiddenSlides>0</HiddenSlides>
  <MMClips>3</MMClips>
  <ScaleCrop>false</ScaleCrop>
  <HeadingPairs>
    <vt:vector size="6" baseType="variant">
      <vt:variant>
        <vt:lpstr>Fonts Used</vt:lpstr>
      </vt:variant>
      <vt:variant>
        <vt:i4>19</vt:i4>
      </vt:variant>
      <vt:variant>
        <vt:lpstr>Theme</vt:lpstr>
      </vt:variant>
      <vt:variant>
        <vt:i4>24</vt:i4>
      </vt:variant>
      <vt:variant>
        <vt:lpstr>Slide Titles</vt:lpstr>
      </vt:variant>
      <vt:variant>
        <vt:i4>122</vt:i4>
      </vt:variant>
    </vt:vector>
  </HeadingPairs>
  <TitlesOfParts>
    <vt:vector size="165" baseType="lpstr">
      <vt:lpstr>Aptos</vt:lpstr>
      <vt:lpstr>Arial</vt:lpstr>
      <vt:lpstr>Arial Rounded</vt:lpstr>
      <vt:lpstr>Arial Rounded MT Bold</vt:lpstr>
      <vt:lpstr>Calibri</vt:lpstr>
      <vt:lpstr>Calibri Light</vt:lpstr>
      <vt:lpstr>Cambria Math</vt:lpstr>
      <vt:lpstr>Google Sans</vt:lpstr>
      <vt:lpstr>Helvetica Neue</vt:lpstr>
      <vt:lpstr>Noto Sans Symbols</vt:lpstr>
      <vt:lpstr>Poppins</vt:lpstr>
      <vt:lpstr>Poppins Medium</vt:lpstr>
      <vt:lpstr>Roboto</vt:lpstr>
      <vt:lpstr>Roboto</vt:lpstr>
      <vt:lpstr>Rockwell</vt:lpstr>
      <vt:lpstr>Segoe Sans</vt:lpstr>
      <vt:lpstr>Symbol</vt:lpstr>
      <vt:lpstr>Times New Roman</vt:lpstr>
      <vt:lpstr>Trebuchet MS</vt:lpstr>
      <vt:lpstr>Office Theme 2013 - 2022</vt:lpstr>
      <vt:lpstr>Office Theme</vt:lpstr>
      <vt:lpstr>17_Default Design</vt:lpstr>
      <vt:lpstr>Тема Office</vt:lpstr>
      <vt:lpstr>14_Default Design</vt:lpstr>
      <vt:lpstr>16_Default Design</vt:lpstr>
      <vt:lpstr>6_Default Design</vt:lpstr>
      <vt:lpstr>7_Default Design</vt:lpstr>
      <vt:lpstr>1_Office Theme 2013 - 2022</vt:lpstr>
      <vt:lpstr>Motyw pakietu Office</vt:lpstr>
      <vt:lpstr>15_Default Design</vt:lpstr>
      <vt:lpstr>1_Office Theme</vt:lpstr>
      <vt:lpstr>2_Office Theme</vt:lpstr>
      <vt:lpstr>18_Default Design</vt:lpstr>
      <vt:lpstr>4_Office Theme</vt:lpstr>
      <vt:lpstr>8_Default Design</vt:lpstr>
      <vt:lpstr>4_Default Design</vt:lpstr>
      <vt:lpstr>11_Default Design</vt:lpstr>
      <vt:lpstr>1_Default Design</vt:lpstr>
      <vt:lpstr>21_Default Design</vt:lpstr>
      <vt:lpstr>19_Default Design</vt:lpstr>
      <vt:lpstr>10_Default Design</vt:lpstr>
      <vt:lpstr>1_Тема Office</vt:lpstr>
      <vt:lpstr>20_Default Design</vt:lpstr>
      <vt:lpstr>Синхротронні дослідження квантових матеріалів</vt:lpstr>
      <vt:lpstr>PowerPoint Presentation</vt:lpstr>
      <vt:lpstr>PowerPoint Presentation</vt:lpstr>
      <vt:lpstr>UKRATOP – a research+ bilateral project on Topological Quantum Materials</vt:lpstr>
      <vt:lpstr>PowerPoint Presentation</vt:lpstr>
      <vt:lpstr>PowerPoint Presentation</vt:lpstr>
      <vt:lpstr>PowerPoint Presentation</vt:lpstr>
      <vt:lpstr>PowerPoint Presentation</vt:lpstr>
      <vt:lpstr>Accelerator based light sources: Synchrotrons</vt:lpstr>
      <vt:lpstr>PowerPoint Presentation</vt:lpstr>
      <vt:lpstr>PowerPoint Presentation</vt:lpstr>
      <vt:lpstr>Stanford Linear Accelerator Center  -&gt; SLAC National Accelerator Laboratory</vt:lpstr>
      <vt:lpstr>PowerPoint Presentation</vt:lpstr>
      <vt:lpstr>PowerPoint Presentation</vt:lpstr>
      <vt:lpstr>Stanford Linear Accelerator Center  -&gt; SLAC National Accelerator Laboratory</vt:lpstr>
      <vt:lpstr>PowerPoint Presentation</vt:lpstr>
      <vt:lpstr>PowerPoint Presentation</vt:lpstr>
      <vt:lpstr>League of European Accelerator based-Photon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Electromagnetic radiation spectrum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ARPES Beamline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Nobel Prizes based on the Utilization of X-Rays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Theory assisted search for new quantum materials</vt:lpstr>
      <vt:lpstr>PowerPoint Presentation</vt:lpstr>
      <vt:lpstr>PowerPoint Presentation</vt:lpstr>
      <vt:lpstr>Photoemission spectrum</vt:lpstr>
      <vt:lpstr>Електронна структура під ARPES-мікроскопом: квантуються електронні стани</vt:lpstr>
      <vt:lpstr>PowerPoint Presentation</vt:lpstr>
      <vt:lpstr>PowerPoint Presentation</vt:lpstr>
      <vt:lpstr>Structure of electronic spectrum</vt:lpstr>
      <vt:lpstr>PowerPoint Presentation</vt:lpstr>
      <vt:lpstr>The electronic spectrum in the momentum-energy 3D space</vt:lpstr>
      <vt:lpstr>Quantum materials</vt:lpstr>
      <vt:lpstr>Quantum materials</vt:lpstr>
      <vt:lpstr>PowerPoint Presentation</vt:lpstr>
      <vt:lpstr>The history of superconductivity: the beginning</vt:lpstr>
      <vt:lpstr>PowerPoint Presentation</vt:lpstr>
      <vt:lpstr>Experimental proof for the mechanism  of superconductivity</vt:lpstr>
      <vt:lpstr>High Temperature SuperConductors: Era of Cuprates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National Synchrotron Radiation Centre SOLARIS</vt:lpstr>
      <vt:lpstr>PowerPoint Presentation</vt:lpstr>
      <vt:lpstr>PowerPoint Presentation</vt:lpstr>
      <vt:lpstr>PowerPoint Presentation</vt:lpstr>
      <vt:lpstr>PowerPoint Presentation</vt:lpstr>
      <vt:lpstr>PowerPoint Presentation</vt:lpstr>
      <vt:lpstr>PowerPoint Presentation</vt:lpstr>
      <vt:lpstr>Light for Ukraine Project  Micro XAS/XRD Ukrainian beamline at SOLARIS: “MAVKA”</vt:lpstr>
      <vt:lpstr>PowerPoint Presentation</vt:lpstr>
      <vt:lpstr>Summary timeline for L4U initiative  </vt:lpstr>
      <vt:lpstr>PowerPoint Presentation</vt:lpstr>
      <vt:lpstr>East European Light Source (EELS) in Ukraine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nations build synchrotrons, and why is it a must-have for Ukraine</dc:title>
  <dc:creator>Alexander Kordyuk</dc:creator>
  <cp:lastModifiedBy>Alexander Kordyuk</cp:lastModifiedBy>
  <cp:revision>62</cp:revision>
  <dcterms:created xsi:type="dcterms:W3CDTF">2025-01-18T10:43:10Z</dcterms:created>
  <dcterms:modified xsi:type="dcterms:W3CDTF">2025-09-20T05:37:00Z</dcterms:modified>
</cp:coreProperties>
</file>