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01D8CF-E76D-4BA0-9F85-1E9ECD5B2016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90CC698-D87C-4B4C-BD4E-E971B7169036}">
      <dgm:prSet/>
      <dgm:spPr/>
      <dgm:t>
        <a:bodyPr/>
        <a:lstStyle/>
        <a:p>
          <a:r>
            <a:rPr lang="uk-UA"/>
            <a:t>Садочок (обов’язково з 4р)</a:t>
          </a:r>
          <a:endParaRPr lang="en-US" dirty="0"/>
        </a:p>
      </dgm:t>
    </dgm:pt>
    <dgm:pt modelId="{9EB77831-70BD-4625-AADC-9E275D629DFC}" type="parTrans" cxnId="{2B0FD6A7-EA2E-4CD3-9266-516E8EDF5E36}">
      <dgm:prSet/>
      <dgm:spPr/>
      <dgm:t>
        <a:bodyPr/>
        <a:lstStyle/>
        <a:p>
          <a:endParaRPr lang="en-US"/>
        </a:p>
      </dgm:t>
    </dgm:pt>
    <dgm:pt modelId="{DA9B6A67-D376-4F78-A23F-5A8E8ADCB284}" type="sibTrans" cxnId="{2B0FD6A7-EA2E-4CD3-9266-516E8EDF5E36}">
      <dgm:prSet/>
      <dgm:spPr/>
      <dgm:t>
        <a:bodyPr/>
        <a:lstStyle/>
        <a:p>
          <a:endParaRPr lang="en-US"/>
        </a:p>
      </dgm:t>
    </dgm:pt>
    <dgm:pt modelId="{9B658F51-F2F5-4BFB-8DD0-03B30E17DA74}">
      <dgm:prSet/>
      <dgm:spPr/>
      <dgm:t>
        <a:bodyPr/>
        <a:lstStyle/>
        <a:p>
          <a:r>
            <a:rPr lang="uk-UA"/>
            <a:t>Клас дошкільної освіти (5-6 років)</a:t>
          </a:r>
          <a:endParaRPr lang="en-US"/>
        </a:p>
      </dgm:t>
    </dgm:pt>
    <dgm:pt modelId="{88AA89CD-8514-4E76-9450-0E8C62AC4013}" type="parTrans" cxnId="{11E99D3F-3754-4172-B9E0-2A17C879D9A0}">
      <dgm:prSet/>
      <dgm:spPr/>
      <dgm:t>
        <a:bodyPr/>
        <a:lstStyle/>
        <a:p>
          <a:endParaRPr lang="en-US"/>
        </a:p>
      </dgm:t>
    </dgm:pt>
    <dgm:pt modelId="{6502FAAB-7A27-4945-818F-C7EA13702DCF}" type="sibTrans" cxnId="{11E99D3F-3754-4172-B9E0-2A17C879D9A0}">
      <dgm:prSet/>
      <dgm:spPr/>
      <dgm:t>
        <a:bodyPr/>
        <a:lstStyle/>
        <a:p>
          <a:endParaRPr lang="en-US"/>
        </a:p>
      </dgm:t>
    </dgm:pt>
    <dgm:pt modelId="{8C9B1491-FE8F-4CA4-B145-9DC23695A4F4}">
      <dgm:prSet/>
      <dgm:spPr/>
      <dgm:t>
        <a:bodyPr/>
        <a:lstStyle/>
        <a:p>
          <a:r>
            <a:rPr lang="uk-UA"/>
            <a:t>Початкова школа (6 класів)</a:t>
          </a:r>
          <a:endParaRPr lang="en-US"/>
        </a:p>
      </dgm:t>
    </dgm:pt>
    <dgm:pt modelId="{5123CA9C-B278-4939-A5D9-949D7B3C42EF}" type="parTrans" cxnId="{F73166B0-015B-48E5-B71A-F45E9EE4A40B}">
      <dgm:prSet/>
      <dgm:spPr/>
      <dgm:t>
        <a:bodyPr/>
        <a:lstStyle/>
        <a:p>
          <a:endParaRPr lang="en-US"/>
        </a:p>
      </dgm:t>
    </dgm:pt>
    <dgm:pt modelId="{5EFBB927-2E7F-4F1A-AF1D-F1E74368C54A}" type="sibTrans" cxnId="{F73166B0-015B-48E5-B71A-F45E9EE4A40B}">
      <dgm:prSet/>
      <dgm:spPr/>
      <dgm:t>
        <a:bodyPr/>
        <a:lstStyle/>
        <a:p>
          <a:endParaRPr lang="en-US"/>
        </a:p>
      </dgm:t>
    </dgm:pt>
    <dgm:pt modelId="{F29D6B0B-3465-4F68-BDEB-56A36DCA5F2F}">
      <dgm:prSet/>
      <dgm:spPr/>
      <dgm:t>
        <a:bodyPr/>
        <a:lstStyle/>
        <a:p>
          <a:r>
            <a:rPr lang="uk-UA"/>
            <a:t>Гімназія (середня школа, 3 класи)</a:t>
          </a:r>
          <a:endParaRPr lang="en-US"/>
        </a:p>
      </dgm:t>
    </dgm:pt>
    <dgm:pt modelId="{2584C95B-097A-4FE3-A0F5-547DF16570D4}" type="parTrans" cxnId="{5F1E76BE-7D25-489A-915C-D431AAA95EE6}">
      <dgm:prSet/>
      <dgm:spPr/>
      <dgm:t>
        <a:bodyPr/>
        <a:lstStyle/>
        <a:p>
          <a:endParaRPr lang="en-US"/>
        </a:p>
      </dgm:t>
    </dgm:pt>
    <dgm:pt modelId="{8054C0C2-839B-4B31-BC43-F914FC2E5709}" type="sibTrans" cxnId="{5F1E76BE-7D25-489A-915C-D431AAA95EE6}">
      <dgm:prSet/>
      <dgm:spPr/>
      <dgm:t>
        <a:bodyPr/>
        <a:lstStyle/>
        <a:p>
          <a:endParaRPr lang="en-US"/>
        </a:p>
      </dgm:t>
    </dgm:pt>
    <dgm:pt modelId="{850FE9F9-BF0D-42A0-826E-6970D62A09C5}">
      <dgm:prSet/>
      <dgm:spPr/>
      <dgm:t>
        <a:bodyPr/>
        <a:lstStyle/>
        <a:p>
          <a:r>
            <a:rPr lang="uk-UA"/>
            <a:t>Ліцей або технічна школа (3 класи)</a:t>
          </a:r>
          <a:endParaRPr lang="en-US"/>
        </a:p>
      </dgm:t>
    </dgm:pt>
    <dgm:pt modelId="{7E47AFF1-FFA6-415B-82A0-FB6431F38886}" type="parTrans" cxnId="{6CB3C092-BFB1-4600-B8AF-4FEB4991B2F6}">
      <dgm:prSet/>
      <dgm:spPr/>
      <dgm:t>
        <a:bodyPr/>
        <a:lstStyle/>
        <a:p>
          <a:endParaRPr lang="en-US"/>
        </a:p>
      </dgm:t>
    </dgm:pt>
    <dgm:pt modelId="{72C24B49-A4EE-4063-A3A5-C0A9D96D0390}" type="sibTrans" cxnId="{6CB3C092-BFB1-4600-B8AF-4FEB4991B2F6}">
      <dgm:prSet/>
      <dgm:spPr/>
      <dgm:t>
        <a:bodyPr/>
        <a:lstStyle/>
        <a:p>
          <a:endParaRPr lang="en-US"/>
        </a:p>
      </dgm:t>
    </dgm:pt>
    <dgm:pt modelId="{08C5CC0E-F1F7-4623-8019-010626D5FC5E}" type="pres">
      <dgm:prSet presAssocID="{2401D8CF-E76D-4BA0-9F85-1E9ECD5B2016}" presName="outerComposite" presStyleCnt="0">
        <dgm:presLayoutVars>
          <dgm:chMax val="5"/>
          <dgm:dir/>
          <dgm:resizeHandles val="exact"/>
        </dgm:presLayoutVars>
      </dgm:prSet>
      <dgm:spPr/>
    </dgm:pt>
    <dgm:pt modelId="{3369BB34-F540-4CF1-8386-BA79EFA17C1B}" type="pres">
      <dgm:prSet presAssocID="{2401D8CF-E76D-4BA0-9F85-1E9ECD5B2016}" presName="dummyMaxCanvas" presStyleCnt="0">
        <dgm:presLayoutVars/>
      </dgm:prSet>
      <dgm:spPr/>
    </dgm:pt>
    <dgm:pt modelId="{4B7A2C6F-6C06-4310-8F8B-C0D045303BFF}" type="pres">
      <dgm:prSet presAssocID="{2401D8CF-E76D-4BA0-9F85-1E9ECD5B2016}" presName="FiveNodes_1" presStyleLbl="node1" presStyleIdx="0" presStyleCnt="5">
        <dgm:presLayoutVars>
          <dgm:bulletEnabled val="1"/>
        </dgm:presLayoutVars>
      </dgm:prSet>
      <dgm:spPr/>
    </dgm:pt>
    <dgm:pt modelId="{3BC217D3-E228-4583-A935-B6E2E785BCB9}" type="pres">
      <dgm:prSet presAssocID="{2401D8CF-E76D-4BA0-9F85-1E9ECD5B2016}" presName="FiveNodes_2" presStyleLbl="node1" presStyleIdx="1" presStyleCnt="5">
        <dgm:presLayoutVars>
          <dgm:bulletEnabled val="1"/>
        </dgm:presLayoutVars>
      </dgm:prSet>
      <dgm:spPr/>
    </dgm:pt>
    <dgm:pt modelId="{20468D39-F12F-4966-8166-D3FB72134D19}" type="pres">
      <dgm:prSet presAssocID="{2401D8CF-E76D-4BA0-9F85-1E9ECD5B2016}" presName="FiveNodes_3" presStyleLbl="node1" presStyleIdx="2" presStyleCnt="5">
        <dgm:presLayoutVars>
          <dgm:bulletEnabled val="1"/>
        </dgm:presLayoutVars>
      </dgm:prSet>
      <dgm:spPr/>
    </dgm:pt>
    <dgm:pt modelId="{A5A73309-E946-4B1F-83FB-B9F742BB51F6}" type="pres">
      <dgm:prSet presAssocID="{2401D8CF-E76D-4BA0-9F85-1E9ECD5B2016}" presName="FiveNodes_4" presStyleLbl="node1" presStyleIdx="3" presStyleCnt="5">
        <dgm:presLayoutVars>
          <dgm:bulletEnabled val="1"/>
        </dgm:presLayoutVars>
      </dgm:prSet>
      <dgm:spPr/>
    </dgm:pt>
    <dgm:pt modelId="{128DF17F-2929-4D93-B620-502F767C7277}" type="pres">
      <dgm:prSet presAssocID="{2401D8CF-E76D-4BA0-9F85-1E9ECD5B2016}" presName="FiveNodes_5" presStyleLbl="node1" presStyleIdx="4" presStyleCnt="5">
        <dgm:presLayoutVars>
          <dgm:bulletEnabled val="1"/>
        </dgm:presLayoutVars>
      </dgm:prSet>
      <dgm:spPr/>
    </dgm:pt>
    <dgm:pt modelId="{0AA942EB-B0A1-4938-93B4-E5173CB444EB}" type="pres">
      <dgm:prSet presAssocID="{2401D8CF-E76D-4BA0-9F85-1E9ECD5B2016}" presName="FiveConn_1-2" presStyleLbl="fgAccFollowNode1" presStyleIdx="0" presStyleCnt="4">
        <dgm:presLayoutVars>
          <dgm:bulletEnabled val="1"/>
        </dgm:presLayoutVars>
      </dgm:prSet>
      <dgm:spPr/>
    </dgm:pt>
    <dgm:pt modelId="{6DC14495-CD38-4B42-91A4-8CFF3DAEFF23}" type="pres">
      <dgm:prSet presAssocID="{2401D8CF-E76D-4BA0-9F85-1E9ECD5B2016}" presName="FiveConn_2-3" presStyleLbl="fgAccFollowNode1" presStyleIdx="1" presStyleCnt="4">
        <dgm:presLayoutVars>
          <dgm:bulletEnabled val="1"/>
        </dgm:presLayoutVars>
      </dgm:prSet>
      <dgm:spPr/>
    </dgm:pt>
    <dgm:pt modelId="{19F462CD-B224-430C-A238-52E42F2EF17D}" type="pres">
      <dgm:prSet presAssocID="{2401D8CF-E76D-4BA0-9F85-1E9ECD5B2016}" presName="FiveConn_3-4" presStyleLbl="fgAccFollowNode1" presStyleIdx="2" presStyleCnt="4">
        <dgm:presLayoutVars>
          <dgm:bulletEnabled val="1"/>
        </dgm:presLayoutVars>
      </dgm:prSet>
      <dgm:spPr/>
    </dgm:pt>
    <dgm:pt modelId="{9251B4F7-79E7-4ED6-903D-A4E7E813D70E}" type="pres">
      <dgm:prSet presAssocID="{2401D8CF-E76D-4BA0-9F85-1E9ECD5B2016}" presName="FiveConn_4-5" presStyleLbl="fgAccFollowNode1" presStyleIdx="3" presStyleCnt="4">
        <dgm:presLayoutVars>
          <dgm:bulletEnabled val="1"/>
        </dgm:presLayoutVars>
      </dgm:prSet>
      <dgm:spPr/>
    </dgm:pt>
    <dgm:pt modelId="{847984BB-2D92-4DE7-A015-6947F635F774}" type="pres">
      <dgm:prSet presAssocID="{2401D8CF-E76D-4BA0-9F85-1E9ECD5B2016}" presName="FiveNodes_1_text" presStyleLbl="node1" presStyleIdx="4" presStyleCnt="5">
        <dgm:presLayoutVars>
          <dgm:bulletEnabled val="1"/>
        </dgm:presLayoutVars>
      </dgm:prSet>
      <dgm:spPr/>
    </dgm:pt>
    <dgm:pt modelId="{F952F52C-FF98-4434-B2C9-DD13C32444BF}" type="pres">
      <dgm:prSet presAssocID="{2401D8CF-E76D-4BA0-9F85-1E9ECD5B2016}" presName="FiveNodes_2_text" presStyleLbl="node1" presStyleIdx="4" presStyleCnt="5">
        <dgm:presLayoutVars>
          <dgm:bulletEnabled val="1"/>
        </dgm:presLayoutVars>
      </dgm:prSet>
      <dgm:spPr/>
    </dgm:pt>
    <dgm:pt modelId="{B69B9E0C-C04A-4DF1-8A9E-8E1A3499D34B}" type="pres">
      <dgm:prSet presAssocID="{2401D8CF-E76D-4BA0-9F85-1E9ECD5B2016}" presName="FiveNodes_3_text" presStyleLbl="node1" presStyleIdx="4" presStyleCnt="5">
        <dgm:presLayoutVars>
          <dgm:bulletEnabled val="1"/>
        </dgm:presLayoutVars>
      </dgm:prSet>
      <dgm:spPr/>
    </dgm:pt>
    <dgm:pt modelId="{0D496167-391A-456D-85FB-9E1EB53BE12F}" type="pres">
      <dgm:prSet presAssocID="{2401D8CF-E76D-4BA0-9F85-1E9ECD5B2016}" presName="FiveNodes_4_text" presStyleLbl="node1" presStyleIdx="4" presStyleCnt="5">
        <dgm:presLayoutVars>
          <dgm:bulletEnabled val="1"/>
        </dgm:presLayoutVars>
      </dgm:prSet>
      <dgm:spPr/>
    </dgm:pt>
    <dgm:pt modelId="{4B0A8F1F-3C47-496B-8FA4-81424E3B2686}" type="pres">
      <dgm:prSet presAssocID="{2401D8CF-E76D-4BA0-9F85-1E9ECD5B2016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6762CA00-5601-4D23-8EC6-3087B7A51CEF}" type="presOf" srcId="{F29D6B0B-3465-4F68-BDEB-56A36DCA5F2F}" destId="{A5A73309-E946-4B1F-83FB-B9F742BB51F6}" srcOrd="0" destOrd="0" presId="urn:microsoft.com/office/officeart/2005/8/layout/vProcess5"/>
    <dgm:cxn modelId="{84EA0A01-55A0-4C55-A82E-0221A182C3F0}" type="presOf" srcId="{850FE9F9-BF0D-42A0-826E-6970D62A09C5}" destId="{4B0A8F1F-3C47-496B-8FA4-81424E3B2686}" srcOrd="1" destOrd="0" presId="urn:microsoft.com/office/officeart/2005/8/layout/vProcess5"/>
    <dgm:cxn modelId="{01FE4B0C-0C9F-472E-B219-E6923E8189BF}" type="presOf" srcId="{850FE9F9-BF0D-42A0-826E-6970D62A09C5}" destId="{128DF17F-2929-4D93-B620-502F767C7277}" srcOrd="0" destOrd="0" presId="urn:microsoft.com/office/officeart/2005/8/layout/vProcess5"/>
    <dgm:cxn modelId="{266EFD26-7752-4751-B36E-1A38B68AADC2}" type="presOf" srcId="{6502FAAB-7A27-4945-818F-C7EA13702DCF}" destId="{6DC14495-CD38-4B42-91A4-8CFF3DAEFF23}" srcOrd="0" destOrd="0" presId="urn:microsoft.com/office/officeart/2005/8/layout/vProcess5"/>
    <dgm:cxn modelId="{6DA41D3F-446A-4EC8-BBB3-27C5A3964D9E}" type="presOf" srcId="{5EFBB927-2E7F-4F1A-AF1D-F1E74368C54A}" destId="{19F462CD-B224-430C-A238-52E42F2EF17D}" srcOrd="0" destOrd="0" presId="urn:microsoft.com/office/officeart/2005/8/layout/vProcess5"/>
    <dgm:cxn modelId="{11E99D3F-3754-4172-B9E0-2A17C879D9A0}" srcId="{2401D8CF-E76D-4BA0-9F85-1E9ECD5B2016}" destId="{9B658F51-F2F5-4BFB-8DD0-03B30E17DA74}" srcOrd="1" destOrd="0" parTransId="{88AA89CD-8514-4E76-9450-0E8C62AC4013}" sibTransId="{6502FAAB-7A27-4945-818F-C7EA13702DCF}"/>
    <dgm:cxn modelId="{74A4A57C-393A-46C0-86C4-EB650C7EA850}" type="presOf" srcId="{DA9B6A67-D376-4F78-A23F-5A8E8ADCB284}" destId="{0AA942EB-B0A1-4938-93B4-E5173CB444EB}" srcOrd="0" destOrd="0" presId="urn:microsoft.com/office/officeart/2005/8/layout/vProcess5"/>
    <dgm:cxn modelId="{41CF3182-3E91-4B00-855D-65B8E94508FA}" type="presOf" srcId="{F29D6B0B-3465-4F68-BDEB-56A36DCA5F2F}" destId="{0D496167-391A-456D-85FB-9E1EB53BE12F}" srcOrd="1" destOrd="0" presId="urn:microsoft.com/office/officeart/2005/8/layout/vProcess5"/>
    <dgm:cxn modelId="{2605AF91-D221-4E93-B0B5-F6BC71246768}" type="presOf" srcId="{9B658F51-F2F5-4BFB-8DD0-03B30E17DA74}" destId="{F952F52C-FF98-4434-B2C9-DD13C32444BF}" srcOrd="1" destOrd="0" presId="urn:microsoft.com/office/officeart/2005/8/layout/vProcess5"/>
    <dgm:cxn modelId="{F0FDAD92-64E0-48BB-90A9-90BCF0778230}" type="presOf" srcId="{590CC698-D87C-4B4C-BD4E-E971B7169036}" destId="{847984BB-2D92-4DE7-A015-6947F635F774}" srcOrd="1" destOrd="0" presId="urn:microsoft.com/office/officeart/2005/8/layout/vProcess5"/>
    <dgm:cxn modelId="{6CB3C092-BFB1-4600-B8AF-4FEB4991B2F6}" srcId="{2401D8CF-E76D-4BA0-9F85-1E9ECD5B2016}" destId="{850FE9F9-BF0D-42A0-826E-6970D62A09C5}" srcOrd="4" destOrd="0" parTransId="{7E47AFF1-FFA6-415B-82A0-FB6431F38886}" sibTransId="{72C24B49-A4EE-4063-A3A5-C0A9D96D0390}"/>
    <dgm:cxn modelId="{83A16B97-1472-45FE-BEF0-FD3243777A7D}" type="presOf" srcId="{2401D8CF-E76D-4BA0-9F85-1E9ECD5B2016}" destId="{08C5CC0E-F1F7-4623-8019-010626D5FC5E}" srcOrd="0" destOrd="0" presId="urn:microsoft.com/office/officeart/2005/8/layout/vProcess5"/>
    <dgm:cxn modelId="{2B0FD6A7-EA2E-4CD3-9266-516E8EDF5E36}" srcId="{2401D8CF-E76D-4BA0-9F85-1E9ECD5B2016}" destId="{590CC698-D87C-4B4C-BD4E-E971B7169036}" srcOrd="0" destOrd="0" parTransId="{9EB77831-70BD-4625-AADC-9E275D629DFC}" sibTransId="{DA9B6A67-D376-4F78-A23F-5A8E8ADCB284}"/>
    <dgm:cxn modelId="{F73166B0-015B-48E5-B71A-F45E9EE4A40B}" srcId="{2401D8CF-E76D-4BA0-9F85-1E9ECD5B2016}" destId="{8C9B1491-FE8F-4CA4-B145-9DC23695A4F4}" srcOrd="2" destOrd="0" parTransId="{5123CA9C-B278-4939-A5D9-949D7B3C42EF}" sibTransId="{5EFBB927-2E7F-4F1A-AF1D-F1E74368C54A}"/>
    <dgm:cxn modelId="{5F1E76BE-7D25-489A-915C-D431AAA95EE6}" srcId="{2401D8CF-E76D-4BA0-9F85-1E9ECD5B2016}" destId="{F29D6B0B-3465-4F68-BDEB-56A36DCA5F2F}" srcOrd="3" destOrd="0" parTransId="{2584C95B-097A-4FE3-A0F5-547DF16570D4}" sibTransId="{8054C0C2-839B-4B31-BC43-F914FC2E5709}"/>
    <dgm:cxn modelId="{4DEE46DE-5231-4D43-9479-92616F96435B}" type="presOf" srcId="{8054C0C2-839B-4B31-BC43-F914FC2E5709}" destId="{9251B4F7-79E7-4ED6-903D-A4E7E813D70E}" srcOrd="0" destOrd="0" presId="urn:microsoft.com/office/officeart/2005/8/layout/vProcess5"/>
    <dgm:cxn modelId="{E44586E0-F16A-47D0-8738-56B04A2539A6}" type="presOf" srcId="{590CC698-D87C-4B4C-BD4E-E971B7169036}" destId="{4B7A2C6F-6C06-4310-8F8B-C0D045303BFF}" srcOrd="0" destOrd="0" presId="urn:microsoft.com/office/officeart/2005/8/layout/vProcess5"/>
    <dgm:cxn modelId="{E6B9E2E9-1CC6-4BE1-B04A-A54F7122CAC7}" type="presOf" srcId="{8C9B1491-FE8F-4CA4-B145-9DC23695A4F4}" destId="{20468D39-F12F-4966-8166-D3FB72134D19}" srcOrd="0" destOrd="0" presId="urn:microsoft.com/office/officeart/2005/8/layout/vProcess5"/>
    <dgm:cxn modelId="{05866BEA-621B-4E28-8645-B60858048C71}" type="presOf" srcId="{8C9B1491-FE8F-4CA4-B145-9DC23695A4F4}" destId="{B69B9E0C-C04A-4DF1-8A9E-8E1A3499D34B}" srcOrd="1" destOrd="0" presId="urn:microsoft.com/office/officeart/2005/8/layout/vProcess5"/>
    <dgm:cxn modelId="{6C10AAF7-5167-4373-971C-62DB747321C6}" type="presOf" srcId="{9B658F51-F2F5-4BFB-8DD0-03B30E17DA74}" destId="{3BC217D3-E228-4583-A935-B6E2E785BCB9}" srcOrd="0" destOrd="0" presId="urn:microsoft.com/office/officeart/2005/8/layout/vProcess5"/>
    <dgm:cxn modelId="{FFC3C599-1FBA-4251-BA78-733E962183B6}" type="presParOf" srcId="{08C5CC0E-F1F7-4623-8019-010626D5FC5E}" destId="{3369BB34-F540-4CF1-8386-BA79EFA17C1B}" srcOrd="0" destOrd="0" presId="urn:microsoft.com/office/officeart/2005/8/layout/vProcess5"/>
    <dgm:cxn modelId="{2537DC27-AFDF-4F86-AFFB-97959990172C}" type="presParOf" srcId="{08C5CC0E-F1F7-4623-8019-010626D5FC5E}" destId="{4B7A2C6F-6C06-4310-8F8B-C0D045303BFF}" srcOrd="1" destOrd="0" presId="urn:microsoft.com/office/officeart/2005/8/layout/vProcess5"/>
    <dgm:cxn modelId="{0986C481-9D01-4268-8734-D8AEE3101C96}" type="presParOf" srcId="{08C5CC0E-F1F7-4623-8019-010626D5FC5E}" destId="{3BC217D3-E228-4583-A935-B6E2E785BCB9}" srcOrd="2" destOrd="0" presId="urn:microsoft.com/office/officeart/2005/8/layout/vProcess5"/>
    <dgm:cxn modelId="{AD71D631-23FC-4D98-8C8E-815D9CEEC9AC}" type="presParOf" srcId="{08C5CC0E-F1F7-4623-8019-010626D5FC5E}" destId="{20468D39-F12F-4966-8166-D3FB72134D19}" srcOrd="3" destOrd="0" presId="urn:microsoft.com/office/officeart/2005/8/layout/vProcess5"/>
    <dgm:cxn modelId="{476B1D5E-7208-4F5A-AE94-CE912BBD42C8}" type="presParOf" srcId="{08C5CC0E-F1F7-4623-8019-010626D5FC5E}" destId="{A5A73309-E946-4B1F-83FB-B9F742BB51F6}" srcOrd="4" destOrd="0" presId="urn:microsoft.com/office/officeart/2005/8/layout/vProcess5"/>
    <dgm:cxn modelId="{B4F31D84-3543-4D8A-9363-722290BD072C}" type="presParOf" srcId="{08C5CC0E-F1F7-4623-8019-010626D5FC5E}" destId="{128DF17F-2929-4D93-B620-502F767C7277}" srcOrd="5" destOrd="0" presId="urn:microsoft.com/office/officeart/2005/8/layout/vProcess5"/>
    <dgm:cxn modelId="{8FA7443A-D05B-4081-91C7-F1601FA5A514}" type="presParOf" srcId="{08C5CC0E-F1F7-4623-8019-010626D5FC5E}" destId="{0AA942EB-B0A1-4938-93B4-E5173CB444EB}" srcOrd="6" destOrd="0" presId="urn:microsoft.com/office/officeart/2005/8/layout/vProcess5"/>
    <dgm:cxn modelId="{CB9D9125-A99D-4F9F-90CD-4E506DB9E648}" type="presParOf" srcId="{08C5CC0E-F1F7-4623-8019-010626D5FC5E}" destId="{6DC14495-CD38-4B42-91A4-8CFF3DAEFF23}" srcOrd="7" destOrd="0" presId="urn:microsoft.com/office/officeart/2005/8/layout/vProcess5"/>
    <dgm:cxn modelId="{827D9E3E-1003-45E4-8E5B-2995071D7466}" type="presParOf" srcId="{08C5CC0E-F1F7-4623-8019-010626D5FC5E}" destId="{19F462CD-B224-430C-A238-52E42F2EF17D}" srcOrd="8" destOrd="0" presId="urn:microsoft.com/office/officeart/2005/8/layout/vProcess5"/>
    <dgm:cxn modelId="{E95C15B9-6241-4FB8-AC78-93A190343191}" type="presParOf" srcId="{08C5CC0E-F1F7-4623-8019-010626D5FC5E}" destId="{9251B4F7-79E7-4ED6-903D-A4E7E813D70E}" srcOrd="9" destOrd="0" presId="urn:microsoft.com/office/officeart/2005/8/layout/vProcess5"/>
    <dgm:cxn modelId="{0C71B020-EC8F-4112-8594-6C4EC9481F6A}" type="presParOf" srcId="{08C5CC0E-F1F7-4623-8019-010626D5FC5E}" destId="{847984BB-2D92-4DE7-A015-6947F635F774}" srcOrd="10" destOrd="0" presId="urn:microsoft.com/office/officeart/2005/8/layout/vProcess5"/>
    <dgm:cxn modelId="{CF8DFB17-D356-41A7-9BEA-003E620118B7}" type="presParOf" srcId="{08C5CC0E-F1F7-4623-8019-010626D5FC5E}" destId="{F952F52C-FF98-4434-B2C9-DD13C32444BF}" srcOrd="11" destOrd="0" presId="urn:microsoft.com/office/officeart/2005/8/layout/vProcess5"/>
    <dgm:cxn modelId="{7936FAB4-6931-4B56-BFD9-C9E450ED57CB}" type="presParOf" srcId="{08C5CC0E-F1F7-4623-8019-010626D5FC5E}" destId="{B69B9E0C-C04A-4DF1-8A9E-8E1A3499D34B}" srcOrd="12" destOrd="0" presId="urn:microsoft.com/office/officeart/2005/8/layout/vProcess5"/>
    <dgm:cxn modelId="{FD6FCCB7-4873-4B3E-B3D6-2682D94EAD63}" type="presParOf" srcId="{08C5CC0E-F1F7-4623-8019-010626D5FC5E}" destId="{0D496167-391A-456D-85FB-9E1EB53BE12F}" srcOrd="13" destOrd="0" presId="urn:microsoft.com/office/officeart/2005/8/layout/vProcess5"/>
    <dgm:cxn modelId="{76E1AD9E-7134-41DB-A736-02B58B2EF3E1}" type="presParOf" srcId="{08C5CC0E-F1F7-4623-8019-010626D5FC5E}" destId="{4B0A8F1F-3C47-496B-8FA4-81424E3B268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A2C6F-6C06-4310-8F8B-C0D045303BFF}">
      <dsp:nvSpPr>
        <dsp:cNvPr id="0" name=""/>
        <dsp:cNvSpPr/>
      </dsp:nvSpPr>
      <dsp:spPr>
        <a:xfrm>
          <a:off x="0" y="0"/>
          <a:ext cx="4662696" cy="10149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Садочок (обов’язково з 4р)</a:t>
          </a:r>
          <a:endParaRPr lang="en-US" sz="2600" kern="1200" dirty="0"/>
        </a:p>
      </dsp:txBody>
      <dsp:txXfrm>
        <a:off x="29728" y="29728"/>
        <a:ext cx="3448705" cy="955519"/>
      </dsp:txXfrm>
    </dsp:sp>
    <dsp:sp modelId="{3BC217D3-E228-4583-A935-B6E2E785BCB9}">
      <dsp:nvSpPr>
        <dsp:cNvPr id="0" name=""/>
        <dsp:cNvSpPr/>
      </dsp:nvSpPr>
      <dsp:spPr>
        <a:xfrm>
          <a:off x="348188" y="1155944"/>
          <a:ext cx="4662696" cy="1014975"/>
        </a:xfrm>
        <a:prstGeom prst="roundRect">
          <a:avLst>
            <a:gd name="adj" fmla="val 10000"/>
          </a:avLst>
        </a:prstGeom>
        <a:solidFill>
          <a:schemeClr val="accent2">
            <a:hueOff val="-1484199"/>
            <a:satOff val="0"/>
            <a:lumOff val="-60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Клас дошкільної освіти (5-6 років)</a:t>
          </a:r>
          <a:endParaRPr lang="en-US" sz="2600" kern="1200"/>
        </a:p>
      </dsp:txBody>
      <dsp:txXfrm>
        <a:off x="377916" y="1185672"/>
        <a:ext cx="3595317" cy="955519"/>
      </dsp:txXfrm>
    </dsp:sp>
    <dsp:sp modelId="{20468D39-F12F-4966-8166-D3FB72134D19}">
      <dsp:nvSpPr>
        <dsp:cNvPr id="0" name=""/>
        <dsp:cNvSpPr/>
      </dsp:nvSpPr>
      <dsp:spPr>
        <a:xfrm>
          <a:off x="696376" y="2311889"/>
          <a:ext cx="4662696" cy="1014975"/>
        </a:xfrm>
        <a:prstGeom prst="roundRect">
          <a:avLst>
            <a:gd name="adj" fmla="val 10000"/>
          </a:avLst>
        </a:prstGeom>
        <a:solidFill>
          <a:schemeClr val="accent2">
            <a:hueOff val="-2968397"/>
            <a:satOff val="0"/>
            <a:lumOff val="-12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Початкова школа (6 класів)</a:t>
          </a:r>
          <a:endParaRPr lang="en-US" sz="2600" kern="1200"/>
        </a:p>
      </dsp:txBody>
      <dsp:txXfrm>
        <a:off x="726104" y="2341617"/>
        <a:ext cx="3595317" cy="955519"/>
      </dsp:txXfrm>
    </dsp:sp>
    <dsp:sp modelId="{A5A73309-E946-4B1F-83FB-B9F742BB51F6}">
      <dsp:nvSpPr>
        <dsp:cNvPr id="0" name=""/>
        <dsp:cNvSpPr/>
      </dsp:nvSpPr>
      <dsp:spPr>
        <a:xfrm>
          <a:off x="1044565" y="3467834"/>
          <a:ext cx="4662696" cy="1014975"/>
        </a:xfrm>
        <a:prstGeom prst="roundRect">
          <a:avLst>
            <a:gd name="adj" fmla="val 10000"/>
          </a:avLst>
        </a:prstGeom>
        <a:solidFill>
          <a:schemeClr val="accent2">
            <a:hueOff val="-4452596"/>
            <a:satOff val="0"/>
            <a:lumOff val="-180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Гімназія (середня школа, 3 класи)</a:t>
          </a:r>
          <a:endParaRPr lang="en-US" sz="2600" kern="1200"/>
        </a:p>
      </dsp:txBody>
      <dsp:txXfrm>
        <a:off x="1074293" y="3497562"/>
        <a:ext cx="3595317" cy="955519"/>
      </dsp:txXfrm>
    </dsp:sp>
    <dsp:sp modelId="{128DF17F-2929-4D93-B620-502F767C7277}">
      <dsp:nvSpPr>
        <dsp:cNvPr id="0" name=""/>
        <dsp:cNvSpPr/>
      </dsp:nvSpPr>
      <dsp:spPr>
        <a:xfrm>
          <a:off x="1392753" y="4623779"/>
          <a:ext cx="4662696" cy="1014975"/>
        </a:xfrm>
        <a:prstGeom prst="roundRect">
          <a:avLst>
            <a:gd name="adj" fmla="val 10000"/>
          </a:avLst>
        </a:prstGeom>
        <a:solidFill>
          <a:schemeClr val="accent2">
            <a:hueOff val="-5936795"/>
            <a:satOff val="0"/>
            <a:lumOff val="-24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kern="1200"/>
            <a:t>Ліцей або технічна школа (3 класи)</a:t>
          </a:r>
          <a:endParaRPr lang="en-US" sz="2600" kern="1200"/>
        </a:p>
      </dsp:txBody>
      <dsp:txXfrm>
        <a:off x="1422481" y="4653507"/>
        <a:ext cx="3595317" cy="955519"/>
      </dsp:txXfrm>
    </dsp:sp>
    <dsp:sp modelId="{0AA942EB-B0A1-4938-93B4-E5173CB444EB}">
      <dsp:nvSpPr>
        <dsp:cNvPr id="0" name=""/>
        <dsp:cNvSpPr/>
      </dsp:nvSpPr>
      <dsp:spPr>
        <a:xfrm>
          <a:off x="4002962" y="741496"/>
          <a:ext cx="659734" cy="6597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151402" y="741496"/>
        <a:ext cx="362854" cy="496450"/>
      </dsp:txXfrm>
    </dsp:sp>
    <dsp:sp modelId="{6DC14495-CD38-4B42-91A4-8CFF3DAEFF23}">
      <dsp:nvSpPr>
        <dsp:cNvPr id="0" name=""/>
        <dsp:cNvSpPr/>
      </dsp:nvSpPr>
      <dsp:spPr>
        <a:xfrm>
          <a:off x="4351150" y="1897441"/>
          <a:ext cx="659734" cy="6597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157369"/>
            <a:satOff val="-16522"/>
            <a:lumOff val="-139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157369"/>
              <a:satOff val="-16522"/>
              <a:lumOff val="-139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499590" y="1897441"/>
        <a:ext cx="362854" cy="496450"/>
      </dsp:txXfrm>
    </dsp:sp>
    <dsp:sp modelId="{19F462CD-B224-430C-A238-52E42F2EF17D}">
      <dsp:nvSpPr>
        <dsp:cNvPr id="0" name=""/>
        <dsp:cNvSpPr/>
      </dsp:nvSpPr>
      <dsp:spPr>
        <a:xfrm>
          <a:off x="4699338" y="3036469"/>
          <a:ext cx="659734" cy="6597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314738"/>
            <a:satOff val="-33045"/>
            <a:lumOff val="-279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314738"/>
              <a:satOff val="-33045"/>
              <a:lumOff val="-279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847778" y="3036469"/>
        <a:ext cx="362854" cy="496450"/>
      </dsp:txXfrm>
    </dsp:sp>
    <dsp:sp modelId="{9251B4F7-79E7-4ED6-903D-A4E7E813D70E}">
      <dsp:nvSpPr>
        <dsp:cNvPr id="0" name=""/>
        <dsp:cNvSpPr/>
      </dsp:nvSpPr>
      <dsp:spPr>
        <a:xfrm>
          <a:off x="5047527" y="4203691"/>
          <a:ext cx="659734" cy="6597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6472107"/>
            <a:satOff val="-49567"/>
            <a:lumOff val="-419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6472107"/>
              <a:satOff val="-49567"/>
              <a:lumOff val="-41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195967" y="4203691"/>
        <a:ext cx="362854" cy="496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284A420-F50C-4C2C-B88E-E6F4EF504B6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93A6D2E-5228-4998-9E24-EFCCA024675E}"/>
              </a:ext>
            </a:extLst>
          </p:cNvPr>
          <p:cNvSpPr/>
          <p:nvPr/>
        </p:nvSpPr>
        <p:spPr>
          <a:xfrm>
            <a:off x="0" y="-2"/>
            <a:ext cx="12188952" cy="3567547"/>
          </a:xfrm>
          <a:prstGeom prst="rect">
            <a:avLst/>
          </a:prstGeom>
          <a:ln>
            <a:noFill/>
          </a:ln>
          <a:effectLst>
            <a:outerShdw blurRad="228600" dist="152400" dir="5460000" sx="95000" sy="95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D878C-9930-44AF-AE18-FCA0DAE10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802" y="852055"/>
            <a:ext cx="10380572" cy="2581463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2D608-1F8D-47BB-B595-43B7BEAC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3754582"/>
            <a:ext cx="10380572" cy="224443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3C1DA-DAC9-422B-9450-54A7E03B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EE12-F28E-4B03-A404-A8FCAE0F6316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9A2B9-3E23-4C08-A5CE-6988612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E61E-26F7-4369-8F2F-6D3CDF64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DB48DB-8E25-4F2F-8C02-5B793937255F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2BA7E3-7313-49C8-A245-A85BDEB13EB3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8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69F7-12D5-40F0-88F0-33D60AEB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BB511-E79D-41D8-AF91-14A5C803F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5DFA-4DAF-4B30-8032-503081AE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8189-0D9C-48A6-9FA3-862227B094CE}" type="datetime1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4FBF5-16C0-46A0-916A-4910C1B6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26EA6-7E48-454C-887A-0EF3356F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43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312BAB-A07B-4FEA-8EB5-A7BD8B24C6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45A432-7E52-48B5-A8BB-13EED592E35A}"/>
              </a:ext>
            </a:extLst>
          </p:cNvPr>
          <p:cNvSpPr/>
          <p:nvPr/>
        </p:nvSpPr>
        <p:spPr>
          <a:xfrm>
            <a:off x="7813964" y="0"/>
            <a:ext cx="4378036" cy="6858000"/>
          </a:xfrm>
          <a:prstGeom prst="rect">
            <a:avLst/>
          </a:prstGeom>
          <a:ln>
            <a:noFill/>
          </a:ln>
          <a:effectLst>
            <a:outerShdw blurRad="254000" dist="152400" dir="10680000" sx="95000" sy="95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6288B6-16BD-4DEE-9187-C78963ED1D8A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59F7B-ED77-4251-A424-93712C6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139544" y="872836"/>
            <a:ext cx="2521527" cy="5119256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295692-9BD0-4EB9-B344-9A6945DB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6746" y="872836"/>
            <a:ext cx="6634169" cy="5119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28527-7CED-4CF3-A260-649685D2E6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26ADDCAE-6443-42C3-9C19-F95985500186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17F65-E517-4B50-B559-FD7D59F3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5814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D40B7-46EE-49D9-BE89-7E101F80A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031BF-2EA5-4128-B6AF-2D0F5A1010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361537" y="120772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62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2CCA-8D32-44C3-809A-54D0245B8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89041-349C-49F8-B155-6F5862873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2750126"/>
            <a:ext cx="10381205" cy="3261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5E088-72B1-425B-B53B-81B13482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799E-EB8E-4038-8063-81BB57C732D4}" type="datetime1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80451-8BF9-48B2-8E6A-9E15C833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196E-3A76-4417-BFD8-4400D16E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49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CFB183B-99B9-4420-AB2D-0705685105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6DF62B9-1876-4EEB-929D-B46F98265E34}"/>
              </a:ext>
            </a:extLst>
          </p:cNvPr>
          <p:cNvSpPr/>
          <p:nvPr/>
        </p:nvSpPr>
        <p:spPr>
          <a:xfrm>
            <a:off x="0" y="-2"/>
            <a:ext cx="12192000" cy="3862064"/>
          </a:xfrm>
          <a:prstGeom prst="rect">
            <a:avLst/>
          </a:prstGeom>
          <a:ln>
            <a:noFill/>
          </a:ln>
          <a:effectLst>
            <a:outerShdw blurRad="203200" dist="127000" dir="5460000" sx="96000" sy="96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5F0E4DD-839A-4BD2-B5FA-FF319E87D037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692C2FB-E558-4132-AAF5-EFCED0144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2056"/>
            <a:ext cx="10380572" cy="257694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20424-DA4E-467F-AC0A-D44192A54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7" y="4202832"/>
            <a:ext cx="10395116" cy="17892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B39F9C-ADA9-4225-9D74-193A8894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217A73C3-B243-44D3-809D-EF8FDFBD85D4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57DEC-B96B-4D69-8B62-5156FDA6D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F4AC1-9934-43DC-B9AC-322612A74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BDA60A-39CD-41D4-8AE5-0FB7FD78559C}"/>
              </a:ext>
            </a:extLst>
          </p:cNvPr>
          <p:cNvCxnSpPr>
            <a:cxnSpLocks/>
          </p:cNvCxnSpPr>
          <p:nvPr/>
        </p:nvCxnSpPr>
        <p:spPr>
          <a:xfrm>
            <a:off x="11668155" y="852056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70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CAF84-4A19-4D9A-9B82-46BCBED4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73DD-26AC-4E69-A17C-538D9C7C6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1800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30C23-A75F-45DF-BCCF-760C533AC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7092" y="2833255"/>
            <a:ext cx="5045281" cy="3165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C3974-73EC-4F1B-9E92-0E279ABE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C9B6D3E3-28E2-4380-A113-67698215C5F8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0B3F2-3F28-42A3-9701-A6F01F1B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7A2FC-50E7-4972-9F28-E3AC4EF93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65F85-77E6-4F6D-9FFA-5D76201B1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72836"/>
            <a:ext cx="10380572" cy="14270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C0DAE-58D1-45D9-9FC4-B0864E332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801" y="2713326"/>
            <a:ext cx="5023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E63D7-9812-4EA1-A0A2-14D974311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1801" y="3706091"/>
            <a:ext cx="5023424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5055B-04A0-47D3-90ED-135025F85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211" y="2713326"/>
            <a:ext cx="5048163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u="none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36E6E-8F64-49E6-B57C-86CF92D16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211" y="3706091"/>
            <a:ext cx="5048163" cy="2334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FBEAD-2827-40DA-8338-2D691325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32481" y="6236208"/>
            <a:ext cx="3037459" cy="365125"/>
          </a:xfrm>
        </p:spPr>
        <p:txBody>
          <a:bodyPr/>
          <a:lstStyle/>
          <a:p>
            <a:fld id="{A9EFCB61-04AD-47C9-BF79-2BD8B9CEC07A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34B88D-9C6E-4A88-985C-3ED5057A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481" y="237744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B6A32-2D15-425F-B6A9-146AFB5C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9782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5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1B7C-9BD5-4CF8-BAEB-A6CB78DA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85F1D3-3353-4FC6-8854-51B0BFFD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5E0C-D585-492F-8146-7493F4086301}" type="datetime1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26CE6-6BEB-46DB-BD4B-9B8AE89A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1BCCC-8B3F-40B3-91D5-52E53B2A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0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2C0FBB6-4CCA-4358-9DD5-CDF2173E63C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2559A-671A-4FDE-82C3-1CF8CFCF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8390-48B5-49AB-B019-A7C8FB8C31F6}" type="datetime1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A14275-250D-437E-BAF1-5BB3CDE6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D93BDE-2A52-4AA7-B222-0F25570E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6B771E-DDF7-430C-9462-BA1D3742C84E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41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F9A0B00-F6ED-4C3A-97DC-C2AF9D62EE8B}"/>
              </a:ext>
            </a:extLst>
          </p:cNvPr>
          <p:cNvSpPr/>
          <p:nvPr/>
        </p:nvSpPr>
        <p:spPr>
          <a:xfrm>
            <a:off x="79067" y="0"/>
            <a:ext cx="4998624" cy="6858000"/>
          </a:xfrm>
          <a:prstGeom prst="rect">
            <a:avLst/>
          </a:prstGeom>
          <a:ln>
            <a:noFill/>
          </a:ln>
          <a:effectLst>
            <a:outerShdw blurRad="228600" dist="1143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3" name="Rectangle 122">
            <a:extLst>
              <a:ext uri="{FF2B5EF4-FFF2-40B4-BE49-F238E27FC236}">
                <a16:creationId xmlns:a16="http://schemas.microsoft.com/office/drawing/2014/main" id="{3B025FD9-B9EF-4F5C-B67D-3485253B7A6A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F545CD-A200-4C66-BF9A-9B839D0CE64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10916-EEE9-418C-B24A-EC09A6D2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537" y="872836"/>
            <a:ext cx="4560525" cy="2281050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A0F4-FD98-409E-B41A-5F4352C6A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781" y="872837"/>
            <a:ext cx="4520593" cy="5140036"/>
          </a:xfrm>
        </p:spPr>
        <p:txBody>
          <a:bodyPr>
            <a:normAutofit/>
          </a:bodyPr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ABF6F-6E7C-4B3F-B205-09361DA58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0537" y="3442854"/>
            <a:ext cx="4560525" cy="257694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5198D-8500-4277-AA5D-3C3D8FDD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962E767E-8A14-4E70-91B9-2101CBC4D7BD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D219F-027A-4632-9FB0-BD098D569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37925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30C82B-C7DC-434D-8768-DE9D1176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A8CCC603-9605-46C8-9034-8DAE6AC40DD9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CBBF1D9-8F8F-45A3-BDB4-952D0FB20A4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19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CBEB8797-B080-41A6-B14E-8DC7F0F27E4E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C6C7272-A552-46B3-992F-F5ADD5AA2443}"/>
              </a:ext>
            </a:extLst>
          </p:cNvPr>
          <p:cNvSpPr/>
          <p:nvPr/>
        </p:nvSpPr>
        <p:spPr>
          <a:xfrm>
            <a:off x="-1" y="0"/>
            <a:ext cx="608767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28600" dist="152400" dir="21540000" sx="96000" sy="96000" algn="t" rotWithShape="0">
              <a:srgbClr val="000000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5F6AD1-1E6C-46AF-8431-6627180F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3" y="858981"/>
            <a:ext cx="4556749" cy="2281052"/>
          </a:xfrm>
        </p:spPr>
        <p:txBody>
          <a:bodyPr anchor="b"/>
          <a:lstStyle>
            <a:lvl1pPr>
              <a:def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8A91F9-760E-4CF4-8A03-FA1482C35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59826" y="865909"/>
            <a:ext cx="4582548" cy="512618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9A9D5-BA6E-4C4A-88A0-5BB86958B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8733" y="3429000"/>
            <a:ext cx="4556749" cy="2590800"/>
          </a:xfrm>
        </p:spPr>
        <p:txBody>
          <a:bodyPr/>
          <a:lstStyle>
            <a:lvl1pPr marL="0" indent="0"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6899E-70A1-4EFB-87EC-6C4F3BC036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9184" y="6236208"/>
            <a:ext cx="3037459" cy="365125"/>
          </a:xfrm>
        </p:spPr>
        <p:txBody>
          <a:bodyPr/>
          <a:lstStyle/>
          <a:p>
            <a:fld id="{01AF0C4B-5A4A-45CA-ABEC-10F107160D33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34B05-4931-4BC8-BD43-9E6B944B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184" y="237744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ABE5D-7EA4-4D33-B23E-52E640CB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2840" y="237744"/>
            <a:ext cx="756746" cy="365760"/>
          </a:xfrm>
        </p:spPr>
        <p:txBody>
          <a:bodyPr/>
          <a:lstStyle/>
          <a:p>
            <a:fld id="{B4A918BC-4D43-4B42-B3C0-E7EBE25E6AF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F0DB5EA-94EC-4DB5-B8E5-B454005C1552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699FF82-B951-46E6-AEA7-0993C867FB6D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36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38E7D36-B1C9-463C-983F-AEA5810A60D0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A221-B33F-47C2-85FF-2C8F363D797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0E0EF1-7626-4514-9337-271DD661B1E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0B1492-9A00-4F80-8771-0BB2C2C4353C}"/>
              </a:ext>
            </a:extLst>
          </p:cNvPr>
          <p:cNvSpPr/>
          <p:nvPr/>
        </p:nvSpPr>
        <p:spPr>
          <a:xfrm>
            <a:off x="0" y="-2"/>
            <a:ext cx="12188952" cy="2544415"/>
          </a:xfrm>
          <a:prstGeom prst="rect">
            <a:avLst/>
          </a:prstGeom>
          <a:ln>
            <a:noFill/>
          </a:ln>
          <a:effectLst>
            <a:outerShdw blurRad="190500" dist="127000" dir="546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62805-4F8E-44FE-905C-2C3F1A2B3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1" y="858982"/>
            <a:ext cx="10380573" cy="1432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5021C-0380-49AA-ADA1-A8B473FB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799" y="2750126"/>
            <a:ext cx="10381205" cy="3261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A2409-F298-40BF-BFAC-65A3E71D2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2481" y="62400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989806E-8E94-473C-AEE7-BE6F15F85533}" type="datetime1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799D8-4DBF-4BB2-8D2B-65592ADC9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81" y="2361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99666-11C3-48A1-966C-439EBF9D9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9782" y="235881"/>
            <a:ext cx="756746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400" b="1" kern="1200" smtClean="0">
                <a:solidFill>
                  <a:schemeClr val="tx1"/>
                </a:solidFill>
                <a:latin typeface="Bierstadt" panose="020B0504020202020204" pitchFamily="34" charset="0"/>
                <a:ea typeface="+mn-ea"/>
                <a:cs typeface="+mn-cs"/>
              </a:defRPr>
            </a:lvl1pPr>
          </a:lstStyle>
          <a:p>
            <a:fld id="{B4A918BC-4D43-4B42-B3C0-E7EBE25E6AF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FAC7B62-8ACC-41ED-80AB-8D1CDF38B9E4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5FF525-9A83-4625-99D9-B267BDE077E7}"/>
              </a:ext>
            </a:extLst>
          </p:cNvPr>
          <p:cNvCxnSpPr>
            <a:cxnSpLocks/>
          </p:cNvCxnSpPr>
          <p:nvPr/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03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th.kiev.ua/books/1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1" name="Slide Background">
            <a:extLst>
              <a:ext uri="{FF2B5EF4-FFF2-40B4-BE49-F238E27FC236}">
                <a16:creationId xmlns:a16="http://schemas.microsoft.com/office/drawing/2014/main" id="{D5CD020C-9741-43DC-B43B-7CCB26955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51438EF-EBB1-323C-C32A-25E49D28E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" b="2"/>
          <a:stretch>
            <a:fillRect/>
          </a:stretch>
        </p:blipFill>
        <p:spPr bwMode="auto">
          <a:xfrm>
            <a:off x="-25759" y="2842211"/>
            <a:ext cx="6095999" cy="401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43" name="Rectangle 1042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5999" cy="2842211"/>
          </a:xfrm>
          <a:prstGeom prst="rect">
            <a:avLst/>
          </a:prstGeom>
          <a:ln>
            <a:noFill/>
          </a:ln>
          <a:effectLst>
            <a:outerShdw blurRad="254000" dist="127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3A48C6C-3CC4-4EE5-A773-EC1EB7F59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5046374" cy="6858000"/>
          </a:xfrm>
          <a:prstGeom prst="rect">
            <a:avLst/>
          </a:prstGeom>
          <a:ln>
            <a:noFill/>
          </a:ln>
          <a:effectLst>
            <a:outerShdw blurRad="635000" dist="254000" dir="5460000" sx="90000" sy="90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4745D8-E702-7826-90BF-F8EF1BF38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5699" y="728026"/>
            <a:ext cx="4251242" cy="5626180"/>
          </a:xfrm>
        </p:spPr>
        <p:txBody>
          <a:bodyPr anchor="ctr">
            <a:normAutofit/>
          </a:bodyPr>
          <a:lstStyle/>
          <a:p>
            <a:r>
              <a:rPr lang="uk-UA"/>
              <a:t>Освіта на Кіпрі</a:t>
            </a:r>
            <a:endParaRPr lang="en-C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8C3E18-BF0E-01AA-B04F-CD893E5EE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802" y="888652"/>
            <a:ext cx="4810573" cy="1693561"/>
          </a:xfrm>
        </p:spPr>
        <p:txBody>
          <a:bodyPr anchor="ctr">
            <a:normAutofit/>
          </a:bodyPr>
          <a:lstStyle/>
          <a:p>
            <a:r>
              <a:rPr lang="uk-UA"/>
              <a:t>Н.М. Іванова</a:t>
            </a:r>
          </a:p>
          <a:p>
            <a:r>
              <a:rPr lang="en-US"/>
              <a:t>ivanova.nataliya@gmail.com</a:t>
            </a:r>
            <a:endParaRPr lang="en-CY" dirty="0"/>
          </a:p>
        </p:txBody>
      </p:sp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8A696CBF-4971-4F6F-B3C7-0CD6C9E0A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12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83288-1476-FCC8-4F41-1AED2350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7CFF-A006-04CF-4EC7-1A84183C5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799" y="858982"/>
            <a:ext cx="10381205" cy="5152933"/>
          </a:xfrm>
        </p:spPr>
        <p:txBody>
          <a:bodyPr/>
          <a:lstStyle/>
          <a:p>
            <a:r>
              <a:rPr lang="uk-UA" dirty="0"/>
              <a:t>Педагог:</a:t>
            </a:r>
          </a:p>
          <a:p>
            <a:r>
              <a:rPr lang="uk-UA" dirty="0"/>
              <a:t>1) дієслово "вчити" в сенсі "займатися чиєюсь освітою" походить від давньогрецького πα</a:t>
            </a:r>
            <a:r>
              <a:rPr lang="uk-UA" dirty="0" err="1"/>
              <a:t>ιδεύω</a:t>
            </a:r>
            <a:r>
              <a:rPr lang="uk-UA" dirty="0"/>
              <a:t> - змушувати когось напружено трудитися, турбувати, напружувати, засмучувати, мучити, тиранити.</a:t>
            </a:r>
            <a:endParaRPr lang="en-CY" dirty="0"/>
          </a:p>
          <a:p>
            <a:r>
              <a:rPr lang="uk-UA" dirty="0"/>
              <a:t>2) іменник "α</a:t>
            </a:r>
            <a:r>
              <a:rPr lang="uk-UA" dirty="0" err="1"/>
              <a:t>γωγή</a:t>
            </a:r>
            <a:r>
              <a:rPr lang="uk-UA" dirty="0"/>
              <a:t>" - сукупність організованих дій, що здійснюються з метою розумового, духовного та фізичного становлення людини, особливо молоді.</a:t>
            </a:r>
            <a:endParaRPr lang="en-CY" dirty="0"/>
          </a:p>
          <a:p>
            <a:endParaRPr lang="en-CY" dirty="0"/>
          </a:p>
        </p:txBody>
      </p:sp>
      <p:pic>
        <p:nvPicPr>
          <p:cNvPr id="4" name="Picture 3" descr="A close up of a text&#10;&#10;AI-generated content may be incorrect.">
            <a:extLst>
              <a:ext uri="{FF2B5EF4-FFF2-40B4-BE49-F238E27FC236}">
                <a16:creationId xmlns:a16="http://schemas.microsoft.com/office/drawing/2014/main" id="{6EF4A5F1-D842-04E9-33D8-B290F3A07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700" y="3516923"/>
            <a:ext cx="10446100" cy="249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61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165109B-7036-4613-93D4-579E77F6E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4DA821-7A68-0B47-9EC3-C5DCEBE64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2" y="858982"/>
            <a:ext cx="3451060" cy="5152933"/>
          </a:xfrm>
        </p:spPr>
        <p:txBody>
          <a:bodyPr>
            <a:normAutofit/>
          </a:bodyPr>
          <a:lstStyle/>
          <a:p>
            <a:r>
              <a:rPr lang="uk-UA" dirty="0"/>
              <a:t>Структура шкільної освіти на Кіпрі</a:t>
            </a:r>
            <a:endParaRPr lang="en-CY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3E8FEA2-54EE-4F84-B5DB-A055A7D8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6707" y="0"/>
            <a:ext cx="7455294" cy="6858000"/>
          </a:xfrm>
          <a:prstGeom prst="rect">
            <a:avLst/>
          </a:prstGeom>
          <a:ln>
            <a:noFill/>
          </a:ln>
          <a:effectLst>
            <a:outerShdw blurRad="660400" dist="279400" dir="798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F84EDA-F2C4-38CF-8F67-B911A47E66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983400"/>
              </p:ext>
            </p:extLst>
          </p:nvPr>
        </p:nvGraphicFramePr>
        <p:xfrm>
          <a:off x="5088860" y="601324"/>
          <a:ext cx="6055450" cy="5638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667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A4476-1E5E-25BE-4B95-F67ECA20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761801" y="813263"/>
            <a:ext cx="10380573" cy="45719"/>
          </a:xfrm>
        </p:spPr>
        <p:txBody>
          <a:bodyPr>
            <a:normAutofit fontScale="90000"/>
          </a:bodyPr>
          <a:lstStyle/>
          <a:p>
            <a:endParaRPr lang="en-CY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9D83D4-8D91-110D-0943-D172D09437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1799" y="0"/>
                <a:ext cx="10381205" cy="601191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uk-UA" b="1" dirty="0"/>
                  <a:t>A1.</a:t>
                </a:r>
                <a:r>
                  <a:rPr lang="uk-UA" dirty="0"/>
                  <a:t> Знайти рівняння кола з центром у точці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𝐾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(1,1)</m:t>
                    </m:r>
                  </m:oMath>
                </a14:m>
                <a:r>
                  <a:rPr lang="uk-UA" dirty="0"/>
                  <a:t>, якщо довжина дотичної, що проводиться з точки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Σ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(1,6)</m:t>
                    </m:r>
                  </m:oMath>
                </a14:m>
                <a:r>
                  <a:rPr lang="uk-UA" dirty="0"/>
                  <a:t>до цього кола, дорівнює 4 одиницям.</a:t>
                </a:r>
                <a:endParaRPr lang="en-CY" dirty="0"/>
              </a:p>
              <a:p>
                <a:r>
                  <a:rPr lang="uk-UA" b="1" dirty="0"/>
                  <a:t>A2.</a:t>
                </a:r>
                <a:r>
                  <a:rPr lang="uk-UA" dirty="0"/>
                  <a:t> Знайти інтеграл: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∫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−1</m:t>
                          </m:r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m:rPr>
                          <m:nor/>
                        </m:rPr>
                        <a:rPr lang="uk-UA"/>
                        <m:t> 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A3.</a:t>
                </a:r>
                <a:r>
                  <a:rPr lang="uk-UA" dirty="0"/>
                  <a:t> Охарактеризуйте наведене нижче твердження як ПРАВИЛЬНЕ або ПОМИЛКОВЕ та обґрунтуйте свою відповідь.</a:t>
                </a:r>
                <a:endParaRPr lang="en-CY" dirty="0"/>
              </a:p>
              <a:p>
                <a:r>
                  <a:rPr lang="uk-UA" dirty="0"/>
                  <a:t>«Якщо функція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dirty="0"/>
                  <a:t>є </a:t>
                </a:r>
                <a:r>
                  <a:rPr lang="uk-UA" dirty="0" err="1"/>
                  <a:t>диференційовною</a:t>
                </a:r>
                <a:r>
                  <a:rPr lang="uk-UA" dirty="0"/>
                  <a:t> і справді зростає на проміжку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Δ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⊂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uk-UA" dirty="0"/>
                  <a:t>, то виконується, що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)&gt;0</m:t>
                    </m:r>
                  </m:oMath>
                </a14:m>
                <a:r>
                  <a:rPr lang="uk-UA" dirty="0"/>
                  <a:t>у кожній внутрішній точці проміжку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uk-UA" dirty="0"/>
                  <a:t>».</a:t>
                </a:r>
                <a:endParaRPr lang="en-CY" dirty="0"/>
              </a:p>
              <a:p>
                <a:r>
                  <a:rPr lang="uk-UA" b="1" dirty="0"/>
                  <a:t>A4.</a:t>
                </a:r>
                <a:r>
                  <a:rPr lang="uk-UA" dirty="0"/>
                  <a:t> Дано функцію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→(0,+</m:t>
                    </m:r>
                    <m:r>
                      <a:rPr lang="uk-UA">
                        <a:latin typeface="Cambria Math" panose="02040503050406030204" pitchFamily="18" charset="0"/>
                      </a:rPr>
                      <m:t>∞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uk-UA" dirty="0"/>
                  <a:t>, яка є </a:t>
                </a:r>
                <a:r>
                  <a:rPr lang="uk-UA" dirty="0" err="1"/>
                  <a:t>диференційовною</a:t>
                </a:r>
                <a:r>
                  <a:rPr lang="uk-UA" dirty="0"/>
                  <a:t> на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uk-UA" dirty="0"/>
                  <a:t>і для якої точка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(0,1)</m:t>
                    </m:r>
                  </m:oMath>
                </a14:m>
                <a:r>
                  <a:rPr lang="uk-UA" dirty="0"/>
                  <a:t>належить графіку її зображення. Знайти вираз функції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dirty="0"/>
                  <a:t>, якщо дотична до її графіка має нахил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uk-UA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uk-UA" b="1" dirty="0"/>
              </a:p>
              <a:p>
                <a:r>
                  <a:rPr lang="uk-UA" b="1" dirty="0"/>
                  <a:t>A5.</a:t>
                </a:r>
                <a:r>
                  <a:rPr lang="uk-UA" dirty="0"/>
                  <a:t> Обчислити границю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uk-UA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→0</m:t>
                          </m:r>
                        </m:lim>
                      </m:limLow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limLoc m:val="subSup"/>
                              <m:grow m:val="on"/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nary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uk-UA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m:rPr>
                              <m:nor/>
                            </m:rPr>
                            <a:rPr lang="uk-UA"/>
                            <m:t> 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𝑑𝑡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uk-UA"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n-CY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9D83D4-8D91-110D-0943-D172D09437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1799" y="0"/>
                <a:ext cx="10381205" cy="6011915"/>
              </a:xfrm>
              <a:blipFill>
                <a:blip r:embed="rId2"/>
                <a:stretch>
                  <a:fillRect l="-646" t="-1014" r="-470"/>
                </a:stretch>
              </a:blipFill>
            </p:spPr>
            <p:txBody>
              <a:bodyPr/>
              <a:lstStyle/>
              <a:p>
                <a:r>
                  <a:rPr lang="en-C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062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A3943-85CE-C3E8-2D90-2E9E82330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761801" y="813263"/>
            <a:ext cx="10380573" cy="45719"/>
          </a:xfrm>
        </p:spPr>
        <p:txBody>
          <a:bodyPr>
            <a:normAutofit fontScale="90000"/>
          </a:bodyPr>
          <a:lstStyle/>
          <a:p>
            <a:endParaRPr lang="en-CY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112F08-73D2-48D4-7A1A-43C8DC49FF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1799" y="301558"/>
                <a:ext cx="10381205" cy="5710358"/>
              </a:xfrm>
            </p:spPr>
            <p:txBody>
              <a:bodyPr>
                <a:normAutofit fontScale="47500" lnSpcReduction="20000"/>
              </a:bodyPr>
              <a:lstStyle/>
              <a:p>
                <a:r>
                  <a:rPr lang="uk-UA" b="1" dirty="0"/>
                  <a:t>A6.</a:t>
                </a:r>
                <a:r>
                  <a:rPr lang="uk-UA" dirty="0"/>
                  <a:t> Розглянемо область, що лежить у першій чверті та обмежена графіком параболи</a:t>
                </a:r>
                <a:endParaRPr lang="en-CY" dirty="0"/>
              </a:p>
              <a:p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)=(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+2</m:t>
                    </m:r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uk-UA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uk-UA" dirty="0"/>
                  <a:t>прямою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=9 </m:t>
                    </m:r>
                  </m:oMath>
                </a14:m>
                <a:r>
                  <a:rPr lang="uk-UA" dirty="0"/>
                  <a:t>та віссю ординат. Обчисліть:</a:t>
                </a:r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площу цієї області</a:t>
                </a:r>
                <a:endParaRPr lang="en-CY" dirty="0"/>
              </a:p>
              <a:p>
                <a:r>
                  <a:rPr lang="uk-UA" b="1" dirty="0"/>
                  <a:t>(b)</a:t>
                </a:r>
                <a:r>
                  <a:rPr lang="uk-UA" dirty="0"/>
                  <a:t> об’єм тіла, утвореного повним обертанням цієї області навколо осі ординат</a:t>
                </a:r>
                <a:endParaRPr lang="en-CY" dirty="0"/>
              </a:p>
              <a:p>
                <a:r>
                  <a:rPr lang="uk-UA" dirty="0"/>
                  <a:t> </a:t>
                </a:r>
                <a:endParaRPr lang="en-CY" dirty="0"/>
              </a:p>
              <a:p>
                <a:r>
                  <a:rPr lang="uk-UA" b="1" dirty="0"/>
                  <a:t>A7.</a:t>
                </a:r>
                <a:r>
                  <a:rPr lang="uk-UA" dirty="0"/>
                  <a:t> Дано функцію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uk-UA" dirty="0"/>
                  <a:t>, яка двічі </a:t>
                </a:r>
                <a:r>
                  <a:rPr lang="uk-UA" dirty="0" err="1"/>
                  <a:t>диференційовна</a:t>
                </a:r>
                <a:r>
                  <a:rPr lang="uk-UA" dirty="0"/>
                  <a:t> на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uk-UA" dirty="0"/>
                  <a:t>і має неперервну другу похідну, для якої виконується: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uk-UA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Довести, що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∫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uk-UA"/>
                        <m:t> 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𝑠𝑖𝑛𝑥</m:t>
                      </m:r>
                      <m:r>
                        <m:rPr>
                          <m:nor/>
                        </m:rPr>
                        <a:rPr lang="uk-UA"/>
                        <m:t> 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uk-UA"/>
                            <m:t> 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𝑠𝑖𝑛𝑥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uk-UA"/>
                            <m:t> 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𝑐𝑜𝑠𝑥</m:t>
                          </m:r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(b)</a:t>
                </a:r>
                <a:r>
                  <a:rPr lang="uk-UA" dirty="0"/>
                  <a:t> Використовуючи результат з пункту (a) або будь-яким іншим способом, знайти інтеграл: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∫</m:t>
                      </m:r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m:rPr>
                          <m:nor/>
                        </m:rPr>
                        <a:rPr lang="uk-UA"/>
                        <m:t> 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𝑐𝑜𝑠𝑥</m:t>
                      </m:r>
                      <m:r>
                        <m:rPr>
                          <m:nor/>
                        </m:rPr>
                        <a:rPr lang="uk-UA"/>
                        <m:t> 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A8.</a:t>
                </a:r>
                <a:r>
                  <a:rPr lang="uk-UA" dirty="0"/>
                  <a:t> Використовуючи означення означеного інтеграла, обчислити інтеграл</a:t>
                </a:r>
                <a:endParaRPr lang="en-CY" dirty="0"/>
              </a:p>
              <a:p>
                <a14:m>
                  <m:oMath xmlns:m="http://schemas.openxmlformats.org/officeDocument/2006/math">
                    <m:nary>
                      <m:naryPr>
                        <m:limLoc m:val="subSup"/>
                        <m:grow m:val="on"/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m:rPr>
                        <m:nor/>
                      </m:rPr>
                      <a:rPr lang="uk-UA"/>
                      <m:t> 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uk-UA" b="1" dirty="0"/>
                  <a:t>A10.</a:t>
                </a:r>
                <a:endParaRPr lang="en-CY" dirty="0"/>
              </a:p>
              <a:p>
                <a:r>
                  <a:rPr lang="uk-UA" dirty="0"/>
                  <a:t>Дано функції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dirty="0"/>
                  <a:t>і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uk-UA" dirty="0"/>
                  <a:t>, задані формулами: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uk-UA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sepChr m:val=","/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f>
                            <m:f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</m:oMath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uk-UA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sepChr m:val=","/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f>
                            <m:f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Дослідити функцію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uk-UA" dirty="0"/>
                  <a:t>на екстремуми.</a:t>
                </a:r>
                <a:endParaRPr lang="en-CY" dirty="0"/>
              </a:p>
              <a:p>
                <a:r>
                  <a:rPr lang="uk-UA" b="1" dirty="0"/>
                  <a:t>(б)</a:t>
                </a:r>
                <a:r>
                  <a:rPr lang="uk-UA" dirty="0"/>
                  <a:t> Дослідити функцію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dirty="0"/>
                  <a:t>на опуклість.</a:t>
                </a:r>
                <a:endParaRPr lang="en-CY" dirty="0"/>
              </a:p>
              <a:p>
                <a:r>
                  <a:rPr lang="uk-UA" b="1" dirty="0"/>
                  <a:t>(в)</a:t>
                </a:r>
                <a:r>
                  <a:rPr lang="uk-UA" dirty="0"/>
                  <a:t> Знайти рівняння прямої, що проходить через точки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(0,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(0)) </m:t>
                      </m:r>
                      <m:r>
                        <m:rPr>
                          <m:nor/>
                        </m:rPr>
                        <a:rPr lang="uk-UA"/>
                        <m:t>та </m:t>
                      </m:r>
                      <m:d>
                        <m:dPr>
                          <m:sepChr m:val=","/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CY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(г)</a:t>
                </a:r>
                <a:r>
                  <a:rPr lang="uk-UA" dirty="0"/>
                  <a:t> Використовуючи результат з пункту (в) або будь-яким іншим способом, довести, що для всіх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sepChr m:val=","/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f>
                            <m:f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m:rPr>
                          <m:nor/>
                        </m:rPr>
                        <a:rPr lang="uk-UA"/>
                        <m:t>маємо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uk-UA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CY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112F08-73D2-48D4-7A1A-43C8DC49FF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1799" y="301558"/>
                <a:ext cx="10381205" cy="5710358"/>
              </a:xfrm>
              <a:blipFill>
                <a:blip r:embed="rId2"/>
                <a:stretch>
                  <a:fillRect l="-1762" t="-213"/>
                </a:stretch>
              </a:blipFill>
            </p:spPr>
            <p:txBody>
              <a:bodyPr/>
              <a:lstStyle/>
              <a:p>
                <a:r>
                  <a:rPr lang="en-C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477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FB623-550B-C8F5-DA98-8B06B2F70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761801" y="813263"/>
            <a:ext cx="10380573" cy="45719"/>
          </a:xfrm>
        </p:spPr>
        <p:txBody>
          <a:bodyPr>
            <a:normAutofit fontScale="90000"/>
          </a:bodyPr>
          <a:lstStyle/>
          <a:p>
            <a:endParaRPr lang="en-CY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D07BB5-86D9-09A8-BC74-67206D9060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1799" y="116732"/>
                <a:ext cx="10381205" cy="6468894"/>
              </a:xfrm>
            </p:spPr>
            <p:txBody>
              <a:bodyPr>
                <a:normAutofit fontScale="40000" lnSpcReduction="20000"/>
              </a:bodyPr>
              <a:lstStyle/>
              <a:p>
                <a:r>
                  <a:rPr lang="uk-UA" b="1" dirty="0"/>
                  <a:t>B1.</a:t>
                </a:r>
                <a:endParaRPr lang="en-CY" dirty="0"/>
              </a:p>
              <a:p>
                <a:r>
                  <a:rPr lang="uk-UA" dirty="0"/>
                  <a:t>Дано коло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uk-UA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uk-UA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k-UA" dirty="0"/>
                  <a:t>і точку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uk-UA" dirty="0"/>
                  <a:t>на ньому. Із точки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uk-UA" dirty="0"/>
                  <a:t>проводимо пряму, паралельну до осі ординат, яка перетинає вісь абсцис у точці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uk-UA" dirty="0"/>
                  <a:t>. Нехай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uk-UA" dirty="0"/>
                  <a:t>— точка на відрізку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𝑃𝑁</m:t>
                    </m:r>
                  </m:oMath>
                </a14:m>
                <a:r>
                  <a:rPr lang="uk-UA" dirty="0"/>
                  <a:t>така, що: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𝑆𝑁</m:t>
                          </m:r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𝑃𝑁</m:t>
                          </m:r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uk-UA"/>
                        <m:t>де 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0&lt;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Доведіть, що рівняння кривої, якій належить геометричне місце точки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uk-UA" dirty="0"/>
                  <a:t>, коли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uk-UA" dirty="0"/>
                  <a:t>рухається по колу, є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(b)</a:t>
                </a:r>
                <a:r>
                  <a:rPr lang="uk-UA" dirty="0"/>
                  <a:t> Дано систему </a:t>
                </a:r>
                <a:r>
                  <a:rPr lang="uk-UA" dirty="0" err="1"/>
                  <a:t>нерівностей</a:t>
                </a:r>
                <a:r>
                  <a:rPr lang="uk-UA" dirty="0"/>
                  <a:t>: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CY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CY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CY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sSup>
                                <m:sSupPr>
                                  <m:ctrlPr>
                                    <a:rPr lang="en-CY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uk-UA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f>
                                <m:fPr>
                                  <m:ctrlPr>
                                    <a:rPr lang="en-CY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CY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CY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CY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CY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en-CY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p>
                                      <m: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≥1,0&lt;</m:t>
                              </m:r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uk-UA" i="1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CY" dirty="0"/>
              </a:p>
              <a:p>
                <a:r>
                  <a:rPr lang="uk-UA" dirty="0"/>
                  <a:t>Область, описана цією системою, обертається навколо осі абсцис під кутом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uk-UA" dirty="0"/>
                  <a:t>. Доведіть, що об’єм утвореного тіла дорівнює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uk-UA" i="1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uk-UA"/>
                        <m:t> куб. од.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B2.</a:t>
                </a:r>
                <a:endParaRPr lang="en-CY" dirty="0"/>
              </a:p>
              <a:p>
                <a:r>
                  <a:rPr lang="uk-UA" dirty="0"/>
                  <a:t>У ліцеї сім (7) випускників орендували чотири (4) двомісні мотоцикли.</a:t>
                </a:r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Знайдіть, скількома способами вони можуть розміститися на мотоциклах, якщо:</a:t>
                </a:r>
                <a:endParaRPr lang="en-CY" dirty="0"/>
              </a:p>
              <a:p>
                <a:r>
                  <a:rPr lang="uk-UA" dirty="0"/>
                  <a:t>i. На кожному передньому місці обов’язково має бути водій.</a:t>
                </a:r>
                <a:endParaRPr lang="en-CY" dirty="0"/>
              </a:p>
              <a:p>
                <a:r>
                  <a:rPr lang="uk-UA" dirty="0"/>
                  <a:t>ii. Аріадна та </a:t>
                </a:r>
                <a:r>
                  <a:rPr lang="uk-UA" dirty="0" err="1"/>
                  <a:t>Димитріс</a:t>
                </a:r>
                <a:r>
                  <a:rPr lang="uk-UA" dirty="0"/>
                  <a:t> забули взяти водійські посвідчення, тому вони не можуть сісти на місце водія.</a:t>
                </a:r>
                <a:endParaRPr lang="en-CY" dirty="0"/>
              </a:p>
              <a:p>
                <a:r>
                  <a:rPr lang="uk-UA" dirty="0"/>
                  <a:t> </a:t>
                </a:r>
                <a:endParaRPr lang="en-CY" dirty="0"/>
              </a:p>
              <a:p>
                <a:r>
                  <a:rPr lang="uk-UA" b="1" dirty="0"/>
                  <a:t>(b)</a:t>
                </a:r>
                <a:r>
                  <a:rPr lang="uk-UA" dirty="0"/>
                  <a:t> Якщо Аріадна та </a:t>
                </a:r>
                <a:r>
                  <a:rPr lang="uk-UA" dirty="0" err="1"/>
                  <a:t>Димитріс</a:t>
                </a:r>
                <a:r>
                  <a:rPr lang="uk-UA" dirty="0"/>
                  <a:t> не можуть сидіти на місці водія, знайдіть імовірність того, що Георгія та </a:t>
                </a:r>
                <a:r>
                  <a:rPr lang="uk-UA" dirty="0" err="1"/>
                  <a:t>Маріос</a:t>
                </a:r>
                <a:r>
                  <a:rPr lang="uk-UA" dirty="0"/>
                  <a:t> сидітимуть на одному мотоциклі.</a:t>
                </a:r>
                <a:endParaRPr lang="en-CY" dirty="0"/>
              </a:p>
              <a:p>
                <a:r>
                  <a:rPr lang="uk-UA" dirty="0"/>
                  <a:t> </a:t>
                </a:r>
                <a:endParaRPr lang="en-CY" dirty="0"/>
              </a:p>
              <a:p>
                <a:r>
                  <a:rPr lang="uk-UA" b="1" dirty="0"/>
                  <a:t>B3.</a:t>
                </a:r>
                <a:endParaRPr lang="en-CY" dirty="0"/>
              </a:p>
              <a:p>
                <a:r>
                  <a:rPr lang="uk-UA" dirty="0"/>
                  <a:t>Дана парабола з рівнянням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i="1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&gt;0.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dirty="0"/>
                  <a:t>Беремо точки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uk-UA" dirty="0"/>
                  <a:t>і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uk-UA" dirty="0"/>
                  <a:t>на її директрисі, з координатою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uk-UA">
                            <a:latin typeface="Cambria Math" panose="02040503050406030204" pitchFamily="18" charset="0"/>
                          </a:rPr>
                          <m:t>Γ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uk-UA" dirty="0"/>
                  <a:t>, так щоб кут </a:t>
                </a:r>
                <a14:m>
                  <m:oMath xmlns:m="http://schemas.openxmlformats.org/officeDocument/2006/math">
                    <m:r>
                      <a:rPr lang="uk-UA">
                        <a:latin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Γ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𝐸</m:t>
                    </m:r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uk-UA" dirty="0"/>
                  <a:t>був прямий, де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uk-UA" dirty="0"/>
                  <a:t>— фокус параболи. Із точок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uk-UA" dirty="0"/>
                  <a:t>та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uk-UA" dirty="0"/>
                  <a:t>проводимо прямі, паралельні до осі параболи, які перетинають параболу в точках</a:t>
                </a:r>
                <a:endParaRPr lang="en-CY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i="1">
                          <a:latin typeface="Cambria Math" panose="02040503050406030204" pitchFamily="18" charset="0"/>
                        </a:rPr>
                        <m:t>,2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𝑎𝑡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 </m:t>
                      </m:r>
                      <m:r>
                        <m:rPr>
                          <m:nor/>
                        </m:rPr>
                        <a:rPr lang="uk-UA"/>
                        <m:t>і 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CY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𝜌</m:t>
                          </m:r>
                        </m:e>
                        <m:sup>
                          <m:r>
                            <a:rPr lang="uk-UA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k-UA" i="1">
                          <a:latin typeface="Cambria Math" panose="02040503050406030204" pitchFamily="18" charset="0"/>
                        </a:rPr>
                        <m:t>,2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𝜌</m:t>
                      </m:r>
                      <m:r>
                        <a:rPr lang="uk-UA" i="1">
                          <a:latin typeface="Cambria Math" panose="02040503050406030204" pitchFamily="18" charset="0"/>
                        </a:rPr>
                        <m:t>), </m:t>
                      </m:r>
                      <m:r>
                        <m:rPr>
                          <m:nor/>
                        </m:rPr>
                        <a:rPr lang="uk-UA"/>
                        <m:t>відповідно</m:t>
                      </m:r>
                      <m:r>
                        <a:rPr lang="uk-UA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Доведіть, що відрізок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uk-UA" dirty="0"/>
                  <a:t>є фокальною хордою.</a:t>
                </a:r>
                <a:endParaRPr lang="en-CY" dirty="0"/>
              </a:p>
              <a:p>
                <a:r>
                  <a:rPr lang="uk-UA" b="1" dirty="0"/>
                  <a:t>(b)</a:t>
                </a:r>
                <a:r>
                  <a:rPr lang="uk-UA" dirty="0"/>
                  <a:t> Знайдіть координати точки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uk-UA" dirty="0"/>
                  <a:t>, щоб трапеція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𝐴𝐵</m:t>
                    </m:r>
                    <m:r>
                      <m:rPr>
                        <m:sty m:val="p"/>
                      </m:rPr>
                      <a:rPr lang="uk-UA">
                        <a:latin typeface="Cambria Math" panose="02040503050406030204" pitchFamily="18" charset="0"/>
                      </a:rPr>
                      <m:t>ΔΓ</m:t>
                    </m:r>
                  </m:oMath>
                </a14:m>
                <a:r>
                  <a:rPr lang="uk-UA" dirty="0"/>
                  <a:t>мала мінімальну площу.</a:t>
                </a:r>
                <a:br>
                  <a:rPr lang="uk-UA" dirty="0"/>
                </a:br>
                <a:r>
                  <a:rPr lang="uk-UA" dirty="0"/>
                  <a:t>(Площа трапеції задається формулою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uk-UA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uk-UA" i="1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uk-UA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k-UA" dirty="0"/>
                  <a:t>).</a:t>
                </a:r>
                <a:endParaRPr lang="en-CY" dirty="0"/>
              </a:p>
              <a:p>
                <a:endParaRPr lang="en-CY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BD07BB5-86D9-09A8-BC74-67206D9060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1799" y="116732"/>
                <a:ext cx="10381205" cy="6468894"/>
              </a:xfrm>
              <a:blipFill>
                <a:blip r:embed="rId2"/>
                <a:stretch>
                  <a:fillRect t="-189"/>
                </a:stretch>
              </a:blipFill>
            </p:spPr>
            <p:txBody>
              <a:bodyPr/>
              <a:lstStyle/>
              <a:p>
                <a:r>
                  <a:rPr lang="en-CY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2041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89A80-0E5E-31AF-DD35-C2E72122A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761801" y="813263"/>
            <a:ext cx="10380573" cy="45719"/>
          </a:xfrm>
        </p:spPr>
        <p:txBody>
          <a:bodyPr>
            <a:normAutofit fontScale="90000"/>
          </a:bodyPr>
          <a:lstStyle/>
          <a:p>
            <a:endParaRPr lang="en-CY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9963B6-B21F-411C-7E2C-EF48C3EC39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61799" y="1318088"/>
                <a:ext cx="10381205" cy="5082711"/>
              </a:xfrm>
            </p:spPr>
            <p:txBody>
              <a:bodyPr>
                <a:normAutofit fontScale="55000" lnSpcReduction="20000"/>
              </a:bodyPr>
              <a:lstStyle/>
              <a:p>
                <a:r>
                  <a:rPr lang="uk-UA" b="1" dirty="0"/>
                  <a:t>B4.</a:t>
                </a:r>
                <a:endParaRPr lang="en-CY" dirty="0"/>
              </a:p>
              <a:p>
                <a:r>
                  <a:rPr lang="uk-UA" dirty="0"/>
                  <a:t>15% населення має високий індекс інтелекту (IQ).</a:t>
                </a:r>
                <a:endParaRPr lang="en-CY" dirty="0"/>
              </a:p>
              <a:p>
                <a:r>
                  <a:rPr lang="uk-UA" b="1" dirty="0"/>
                  <a:t>(a)</a:t>
                </a:r>
                <a:r>
                  <a:rPr lang="uk-UA" dirty="0"/>
                  <a:t> Вибираємо випадковим чином 10 осіб з цієї популяції. Обчисліть імовірності таких випадків:</a:t>
                </a:r>
                <a:endParaRPr lang="en-CY" dirty="0"/>
              </a:p>
              <a:p>
                <a:r>
                  <a:rPr lang="uk-UA" dirty="0"/>
                  <a:t>A: «Серед 10 осіб рівно 4 мають високий IQ.»</a:t>
                </a:r>
                <a:br>
                  <a:rPr lang="uk-UA" dirty="0"/>
                </a:br>
                <a:r>
                  <a:rPr lang="uk-UA" dirty="0"/>
                  <a:t>B: «Серед 10 осіб щонайменше 2 мають високий IQ.»</a:t>
                </a:r>
                <a:endParaRPr lang="en-CY" dirty="0"/>
              </a:p>
              <a:p>
                <a:r>
                  <a:rPr lang="uk-UA" b="1" dirty="0"/>
                  <a:t>(b)</a:t>
                </a:r>
                <a:r>
                  <a:rPr lang="uk-UA" dirty="0"/>
                  <a:t> Знайдіть мінімальну кількість осіб, яку слід обрати випадково з цієї популяції, щоб імовірність наявності принаймні однієї особи з високим IQ була більшою за 90%.</a:t>
                </a:r>
                <a:endParaRPr lang="en-CY" dirty="0"/>
              </a:p>
              <a:p>
                <a:r>
                  <a:rPr lang="uk-UA" dirty="0"/>
                  <a:t> </a:t>
                </a:r>
                <a:endParaRPr lang="en-CY" dirty="0"/>
              </a:p>
              <a:p>
                <a:r>
                  <a:rPr lang="uk-UA" b="1" dirty="0"/>
                  <a:t>B5.</a:t>
                </a:r>
                <a:endParaRPr lang="en-CY" dirty="0"/>
              </a:p>
              <a:p>
                <a:r>
                  <a:rPr lang="uk-UA" dirty="0"/>
                  <a:t>Побудуйте графік функції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−{0,3}→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uk-UA" dirty="0"/>
                  <a:t>, яка задовольняє таким умовам:</a:t>
                </a:r>
                <a:endParaRPr lang="en-CY" dirty="0"/>
              </a:p>
              <a:p>
                <a:r>
                  <a:rPr lang="uk-UA" dirty="0"/>
                  <a:t>i.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dirty="0"/>
                  <a:t>неперервна на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ℝ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−{0}</m:t>
                    </m:r>
                  </m:oMath>
                </a14:m>
                <a:endParaRPr lang="en-CY" dirty="0"/>
              </a:p>
              <a:p>
                <a:r>
                  <a:rPr lang="uk-UA" dirty="0"/>
                  <a:t>ii.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CY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uk-UA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uk-U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→</m:t>
                        </m:r>
                        <m:sSup>
                          <m:sSup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</m:lim>
                    </m:limLow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)=−4</m:t>
                    </m:r>
                    <m:rad>
                      <m:radPr>
                        <m:degHide m:val="on"/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rad>
                    <m:r>
                      <a:rPr lang="uk-UA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(2)=−</m:t>
                    </m:r>
                    <m:f>
                      <m:f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uk-UA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uk-UA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uk-UA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uk-UA" i="1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  <m:r>
                      <a:rPr lang="uk-UA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(2)=0</m:t>
                    </m:r>
                  </m:oMath>
                </a14:m>
                <a:endParaRPr lang="en-CY" dirty="0"/>
              </a:p>
              <a:p>
                <a:r>
                  <a:rPr lang="uk-UA" dirty="0"/>
                  <a:t>iii.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uk-UA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uk-U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→</m:t>
                        </m:r>
                        <m:sSup>
                          <m:sSup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lim>
                    </m:limLow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CY" dirty="0"/>
              </a:p>
              <a:p>
                <a:r>
                  <a:rPr lang="uk-UA" dirty="0"/>
                  <a:t>iv.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uk-UA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uk-U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→</m:t>
                        </m:r>
                        <m:sSup>
                          <m:sSup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</m:lim>
                    </m:limLow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)=−</m:t>
                    </m:r>
                    <m:r>
                      <a:rPr lang="uk-UA"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CY" dirty="0"/>
              </a:p>
              <a:p>
                <a:r>
                  <a:rPr lang="uk-UA" dirty="0"/>
                  <a:t>v.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uk-UA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uk-U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→</m:t>
                        </m:r>
                        <m:sSup>
                          <m:sSup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lim>
                    </m:limLow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CY" dirty="0"/>
              </a:p>
              <a:p>
                <a:r>
                  <a:rPr lang="uk-UA" dirty="0"/>
                  <a:t>vi.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uk-UA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uk-U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uk-UA" i="1">
                            <a:latin typeface="Cambria Math" panose="02040503050406030204" pitchFamily="18" charset="0"/>
                          </a:rPr>
                          <m:t>→</m:t>
                        </m:r>
                        <m:sSup>
                          <m:sSupPr>
                            <m:ctrlPr>
                              <a:rPr lang="en-CY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</m:lim>
                    </m:limLow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i="1">
                        <a:latin typeface="Cambria Math" panose="02040503050406030204" pitchFamily="18" charset="0"/>
                      </a:rPr>
                      <m:t>)=0</m:t>
                    </m:r>
                  </m:oMath>
                </a14:m>
                <a:endParaRPr lang="en-CY" dirty="0"/>
              </a:p>
              <a:p>
                <a:r>
                  <a:rPr lang="uk-UA" dirty="0"/>
                  <a:t>Також подано таблицю знаків функцій </a:t>
                </a:r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uk-UA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uk-UA" dirty="0"/>
                  <a:t>та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Y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uk-UA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uk-UA" dirty="0"/>
                  <a:t>:</a:t>
                </a:r>
                <a:endParaRPr lang="en-CY" dirty="0"/>
              </a:p>
              <a:p>
                <a:endParaRPr lang="en-CY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9963B6-B21F-411C-7E2C-EF48C3EC39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1799" y="1318088"/>
                <a:ext cx="10381205" cy="5082711"/>
              </a:xfrm>
              <a:blipFill>
                <a:blip r:embed="rId2"/>
                <a:stretch>
                  <a:fillRect l="-59" t="-360"/>
                </a:stretch>
              </a:blipFill>
            </p:spPr>
            <p:txBody>
              <a:bodyPr/>
              <a:lstStyle/>
              <a:p>
                <a:r>
                  <a:rPr lang="en-CY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A maths table with numbers and symbols&#10;&#10;AI-generated content may be incorrect.">
            <a:extLst>
              <a:ext uri="{FF2B5EF4-FFF2-40B4-BE49-F238E27FC236}">
                <a16:creationId xmlns:a16="http://schemas.microsoft.com/office/drawing/2014/main" id="{60040A7C-7786-6589-DBD5-911647239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762" y="4890083"/>
            <a:ext cx="6642809" cy="151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3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Slide Background">
            <a:extLst>
              <a:ext uri="{FF2B5EF4-FFF2-40B4-BE49-F238E27FC236}">
                <a16:creationId xmlns:a16="http://schemas.microsoft.com/office/drawing/2014/main" id="{B210AC1D-4063-4C6E-9528-FA9C4C0C1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02F8C595-E68C-4306-AED8-DC7826A0A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144310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778F5F-0549-59F3-8935-795D68ED7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8582" y="858983"/>
            <a:ext cx="3968783" cy="45719"/>
          </a:xfrm>
        </p:spPr>
        <p:txBody>
          <a:bodyPr>
            <a:normAutofit fontScale="90000"/>
          </a:bodyPr>
          <a:lstStyle/>
          <a:p>
            <a:endParaRPr lang="en-CY" sz="4800"/>
          </a:p>
        </p:txBody>
      </p:sp>
      <p:pic>
        <p:nvPicPr>
          <p:cNvPr id="1028" name="Picture 4" descr="May be an image of text that says 'я математики в культурнйй спадщин. Европи Наталия ванова'">
            <a:extLst>
              <a:ext uri="{FF2B5EF4-FFF2-40B4-BE49-F238E27FC236}">
                <a16:creationId xmlns:a16="http://schemas.microsoft.com/office/drawing/2014/main" id="{8947C335-7359-04B0-2ACB-82E316F50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0981"/>
          <a:stretch>
            <a:fillRect/>
          </a:stretch>
        </p:blipFill>
        <p:spPr bwMode="auto">
          <a:xfrm>
            <a:off x="-1" y="-2"/>
            <a:ext cx="6374929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Content Placeholder 1031">
            <a:extLst>
              <a:ext uri="{FF2B5EF4-FFF2-40B4-BE49-F238E27FC236}">
                <a16:creationId xmlns:a16="http://schemas.microsoft.com/office/drawing/2014/main" id="{B12F5557-7A93-11F2-EE70-F346C5BBB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8582" y="391886"/>
            <a:ext cx="3968783" cy="5848193"/>
          </a:xfrm>
        </p:spPr>
        <p:txBody>
          <a:bodyPr anchor="ctr">
            <a:normAutofit/>
          </a:bodyPr>
          <a:lstStyle/>
          <a:p>
            <a:r>
              <a:rPr lang="fr-FR" b="1" dirty="0">
                <a:hlinkClick r:id="rId3"/>
              </a:rPr>
              <a:t>https://imath.kiev.ua/books/1/</a:t>
            </a:r>
            <a:r>
              <a:rPr lang="fr-FR" dirty="0"/>
              <a:t> </a:t>
            </a:r>
          </a:p>
          <a:p>
            <a:r>
              <a:rPr lang="ru-RU" dirty="0"/>
              <a:t>Том І: </a:t>
            </a:r>
            <a:r>
              <a:rPr lang="uk-UA" noProof="0" dirty="0"/>
              <a:t>Давній світ, математика корінних народів Америки</a:t>
            </a:r>
            <a:br>
              <a:rPr lang="uk-UA" noProof="0" dirty="0"/>
            </a:br>
            <a:r>
              <a:rPr lang="uk-UA" noProof="0" dirty="0"/>
              <a:t>Том ІІ: Східна традиція</a:t>
            </a:r>
            <a:br>
              <a:rPr lang="uk-UA" noProof="0" dirty="0"/>
            </a:br>
            <a:r>
              <a:rPr lang="uk-UA" noProof="0" dirty="0"/>
              <a:t>Том ІІІ: Математика Європи від Середньовіччя до XVII століття</a:t>
            </a:r>
            <a:endParaRPr lang="en-US" dirty="0"/>
          </a:p>
        </p:txBody>
      </p:sp>
      <p:cxnSp>
        <p:nvCxnSpPr>
          <p:cNvPr id="1039" name="Straight Connector 1038">
            <a:extLst>
              <a:ext uri="{FF2B5EF4-FFF2-40B4-BE49-F238E27FC236}">
                <a16:creationId xmlns:a16="http://schemas.microsoft.com/office/drawing/2014/main" id="{E58B1629-F209-47B0-BA59-6BD937DBB0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668155" y="5641010"/>
            <a:ext cx="0" cy="599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404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3C7E8-E61D-D6FB-8F76-EB0F8C812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05AF2-CAA5-85DC-AFBE-DB463A499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>
                <a:solidFill>
                  <a:srgbClr val="FF0000"/>
                </a:solidFill>
              </a:rPr>
              <a:t>Дякую за увагу!</a:t>
            </a:r>
            <a:endParaRPr lang="en-CY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607789"/>
      </p:ext>
    </p:extLst>
  </p:cSld>
  <p:clrMapOvr>
    <a:masterClrMapping/>
  </p:clrMapOvr>
</p:sld>
</file>

<file path=ppt/theme/theme1.xml><?xml version="1.0" encoding="utf-8"?>
<a:theme xmlns:a="http://schemas.openxmlformats.org/drawingml/2006/main" name="BevelVTI">
  <a:themeElements>
    <a:clrScheme name="Custom 148">
      <a:dk1>
        <a:srgbClr val="262626"/>
      </a:dk1>
      <a:lt1>
        <a:sysClr val="window" lastClr="FFFFFF"/>
      </a:lt1>
      <a:dk2>
        <a:srgbClr val="2F333D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404040"/>
      </a:accent6>
      <a:hlink>
        <a:srgbClr val="3E8FF1"/>
      </a:hlink>
      <a:folHlink>
        <a:srgbClr val="939393"/>
      </a:folHlink>
    </a:clrScheme>
    <a:fontScheme name="Custom 53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velVTI" id="{C9E5F598-602B-46C1-AA16-073CEB959654}" vid="{2AE1FD39-65AD-4D34-93E9-C7019D0ECB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1081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Bierstadt</vt:lpstr>
      <vt:lpstr>Cambria Math</vt:lpstr>
      <vt:lpstr>BevelVTI</vt:lpstr>
      <vt:lpstr>Освіта на Кіпрі</vt:lpstr>
      <vt:lpstr>PowerPoint Presentation</vt:lpstr>
      <vt:lpstr>Структура шкільної освіти на Кіпрі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ΑΝΔΡΕΑΣ ΠΑΛΛΗΚΑΡΟΣ</dc:creator>
  <cp:lastModifiedBy>ΑΝΔΡΕΑΣ ΠΑΛΛΗΚΑΡΟΣ</cp:lastModifiedBy>
  <cp:revision>7</cp:revision>
  <dcterms:created xsi:type="dcterms:W3CDTF">2025-12-16T07:56:31Z</dcterms:created>
  <dcterms:modified xsi:type="dcterms:W3CDTF">2026-01-08T10:24:50Z</dcterms:modified>
</cp:coreProperties>
</file>